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10287000" cx="18288000"/>
  <p:notesSz cx="6858000" cy="9144000"/>
  <p:embeddedFontLst>
    <p:embeddedFont>
      <p:font typeface="Economica"/>
      <p:regular r:id="rId49"/>
      <p:bold r:id="rId50"/>
      <p:italic r:id="rId51"/>
      <p:boldItalic r:id="rId52"/>
    </p:embeddedFont>
    <p:embeddedFont>
      <p:font typeface="Nunito"/>
      <p:regular r:id="rId53"/>
      <p:bold r:id="rId54"/>
      <p:italic r:id="rId55"/>
      <p:boldItalic r:id="rId56"/>
    </p:embeddedFont>
    <p:embeddedFont>
      <p:font typeface="Inter"/>
      <p:regular r:id="rId57"/>
      <p:bold r:id="rId58"/>
      <p:italic r:id="rId59"/>
      <p:boldItalic r:id="rId60"/>
    </p:embeddedFont>
    <p:embeddedFont>
      <p:font typeface="Poppins"/>
      <p:regular r:id="rId61"/>
      <p:bold r:id="rId62"/>
      <p:italic r:id="rId63"/>
      <p:boldItalic r:id="rId64"/>
    </p:embeddedFont>
    <p:embeddedFont>
      <p:font typeface="Open Sans ExtraBold"/>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Economic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14.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6.xml"/><Relationship Id="rId66" Type="http://schemas.openxmlformats.org/officeDocument/2006/relationships/font" Target="fonts/OpenSansExtraBold-boldItalic.fntdata"/><Relationship Id="rId21" Type="http://schemas.openxmlformats.org/officeDocument/2006/relationships/slide" Target="slides/slide15.xml"/><Relationship Id="rId65" Type="http://schemas.openxmlformats.org/officeDocument/2006/relationships/font" Target="fonts/OpenSansExtraBo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conomica-italic.fntdata"/><Relationship Id="rId50" Type="http://schemas.openxmlformats.org/officeDocument/2006/relationships/font" Target="fonts/Economica-bold.fntdata"/><Relationship Id="rId53" Type="http://schemas.openxmlformats.org/officeDocument/2006/relationships/font" Target="fonts/Nunito-regular.fntdata"/><Relationship Id="rId52" Type="http://schemas.openxmlformats.org/officeDocument/2006/relationships/font" Target="fonts/Economica-boldItalic.fntdata"/><Relationship Id="rId11" Type="http://schemas.openxmlformats.org/officeDocument/2006/relationships/slide" Target="slides/slide5.xml"/><Relationship Id="rId55" Type="http://schemas.openxmlformats.org/officeDocument/2006/relationships/font" Target="fonts/Nunito-italic.fntdata"/><Relationship Id="rId10" Type="http://schemas.openxmlformats.org/officeDocument/2006/relationships/slide" Target="slides/slide4.xml"/><Relationship Id="rId54" Type="http://schemas.openxmlformats.org/officeDocument/2006/relationships/font" Target="fonts/Nunito-bold.fntdata"/><Relationship Id="rId13" Type="http://schemas.openxmlformats.org/officeDocument/2006/relationships/slide" Target="slides/slide7.xml"/><Relationship Id="rId57" Type="http://schemas.openxmlformats.org/officeDocument/2006/relationships/font" Target="fonts/Inter-regular.fntdata"/><Relationship Id="rId12" Type="http://schemas.openxmlformats.org/officeDocument/2006/relationships/slide" Target="slides/slide6.xml"/><Relationship Id="rId56" Type="http://schemas.openxmlformats.org/officeDocument/2006/relationships/font" Target="fonts/Nunito-boldItalic.fntdata"/><Relationship Id="rId15" Type="http://schemas.openxmlformats.org/officeDocument/2006/relationships/slide" Target="slides/slide9.xml"/><Relationship Id="rId59" Type="http://schemas.openxmlformats.org/officeDocument/2006/relationships/font" Target="fonts/Inter-italic.fntdata"/><Relationship Id="rId14" Type="http://schemas.openxmlformats.org/officeDocument/2006/relationships/slide" Target="slides/slide8.xml"/><Relationship Id="rId58" Type="http://schemas.openxmlformats.org/officeDocument/2006/relationships/font" Target="fonts/Inter-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e7efec1b0_0_9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30e7efec1b0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e7efec1b0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e7efec1b0_0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0e7efec1b0_0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6b8316d7f6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6b8316d7f6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36b8316d7f6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b8316d7f6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6b8316d7f6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6b8316d7f6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e7efec1b0_0_9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30e7efec1b0_0_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e7efec1b0_0_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30e7efec1b0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e7efec1b0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0e7efec1b0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0e7efec1b0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0e7efec1b0_0_6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f5b338b0e_0_194: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30f5b338b0e_0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f5b338b0e_0_20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30f5b338b0e_0_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baraa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e7efec1b0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30e7efec1b0_0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0e7efec1b0_0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f11379944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f11379944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30f11379944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e7efec1b0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e7efec1b0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30e7efec1b0_0_6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b8316d7f6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36b8316d7f6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0e7efec1b0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30e7efec1b0_0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30e7efec1b0_0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e7efec1b0_0_1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99" name="Google Shape;199;g30e7efec1b0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f1137994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30f113799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e7efec1b0_0_6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30e7efec1b0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0e7efec1b0_0_7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30e7efec1b0_0_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e7efec1b0_0_1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06" name="Google Shape;206;g30e7efec1b0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0e7efec1b0_0_7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30e7efec1b0_0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e7efec1b0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5" name="Google Shape;215;g30e7efec1b0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e7efec1b0_0_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e7efec1b0_0_7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0e7efec1b0_0_7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e7efec1b0_0_75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29" name="Google Shape;229;g30e7efec1b0_0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e7efec1b0_0_7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35" name="Google Shape;235;g30e7efec1b0_0_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e7efec1b0_0_762: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0e7efec1b0_0_7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4" name="Shape 84"/>
        <p:cNvGrpSpPr/>
        <p:nvPr/>
      </p:nvGrpSpPr>
      <p:grpSpPr>
        <a:xfrm>
          <a:off x="0" y="0"/>
          <a:ext cx="0" cy="0"/>
          <a:chOff x="0" y="0"/>
          <a:chExt cx="0" cy="0"/>
        </a:xfrm>
      </p:grpSpPr>
      <p:sp>
        <p:nvSpPr>
          <p:cNvPr id="85" name="Google Shape;85;p13"/>
          <p:cNvSpPr txBox="1"/>
          <p:nvPr>
            <p:ph type="title"/>
          </p:nvPr>
        </p:nvSpPr>
        <p:spPr>
          <a:xfrm>
            <a:off x="623400" y="4301700"/>
            <a:ext cx="17041200" cy="1683600"/>
          </a:xfrm>
          <a:prstGeom prst="rect">
            <a:avLst/>
          </a:prstGeom>
        </p:spPr>
        <p:txBody>
          <a:bodyPr anchorCtr="0" anchor="ctr" bIns="45700" lIns="91425" spcFirstLastPara="1" rIns="91425" wrap="square" tIns="457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86" name="Google Shape;86;p13"/>
          <p:cNvSpPr txBox="1"/>
          <p:nvPr>
            <p:ph idx="12" type="sldNum"/>
          </p:nvPr>
        </p:nvSpPr>
        <p:spPr>
          <a:xfrm>
            <a:off x="16944916" y="9326434"/>
            <a:ext cx="1097400" cy="7872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4"/>
          <p:cNvSpPr txBox="1"/>
          <p:nvPr>
            <p:ph type="title"/>
          </p:nvPr>
        </p:nvSpPr>
        <p:spPr>
          <a:xfrm>
            <a:off x="623400" y="890051"/>
            <a:ext cx="17041200" cy="1145400"/>
          </a:xfrm>
          <a:prstGeom prst="rect">
            <a:avLst/>
          </a:prstGeom>
          <a:noFill/>
          <a:ln>
            <a:noFill/>
          </a:ln>
        </p:spPr>
        <p:txBody>
          <a:bodyPr anchorCtr="0" anchor="t" bIns="137150" lIns="137150" spcFirstLastPara="1" rIns="137150" wrap="square" tIns="137150">
            <a:normAutofit/>
          </a:bodyPr>
          <a:lstStyle>
            <a:lvl1pPr lvl="0" algn="l">
              <a:lnSpc>
                <a:spcPct val="90000"/>
              </a:lnSpc>
              <a:spcBef>
                <a:spcPts val="0"/>
              </a:spcBef>
              <a:spcAft>
                <a:spcPts val="0"/>
              </a:spcAft>
              <a:buClr>
                <a:schemeClr val="dk1"/>
              </a:buClr>
              <a:buSzPts val="4200"/>
              <a:buFont typeface="Calibri"/>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9" name="Google Shape;89;p14"/>
          <p:cNvSpPr txBox="1"/>
          <p:nvPr>
            <p:ph idx="1" type="body"/>
          </p:nvPr>
        </p:nvSpPr>
        <p:spPr>
          <a:xfrm>
            <a:off x="623400" y="2304949"/>
            <a:ext cx="17041200" cy="6832800"/>
          </a:xfrm>
          <a:prstGeom prst="rect">
            <a:avLst/>
          </a:prstGeom>
          <a:noFill/>
          <a:ln>
            <a:noFill/>
          </a:ln>
        </p:spPr>
        <p:txBody>
          <a:bodyPr anchorCtr="0" anchor="t" bIns="137150" lIns="137150" spcFirstLastPara="1" rIns="137150" wrap="square" tIns="137150">
            <a:normAutofit/>
          </a:bodyPr>
          <a:lstStyle>
            <a:lvl1pPr indent="-400050" lvl="0" marL="457200" algn="l">
              <a:lnSpc>
                <a:spcPct val="90000"/>
              </a:lnSpc>
              <a:spcBef>
                <a:spcPts val="0"/>
              </a:spcBef>
              <a:spcAft>
                <a:spcPts val="0"/>
              </a:spcAft>
              <a:buClr>
                <a:schemeClr val="dk1"/>
              </a:buClr>
              <a:buSzPts val="2700"/>
              <a:buChar char="●"/>
              <a:defRPr/>
            </a:lvl1pPr>
            <a:lvl2pPr indent="-361950" lvl="1" marL="914400" algn="l">
              <a:lnSpc>
                <a:spcPct val="90000"/>
              </a:lnSpc>
              <a:spcBef>
                <a:spcPts val="0"/>
              </a:spcBef>
              <a:spcAft>
                <a:spcPts val="0"/>
              </a:spcAft>
              <a:buClr>
                <a:schemeClr val="dk1"/>
              </a:buClr>
              <a:buSzPts val="2100"/>
              <a:buChar char="○"/>
              <a:defRPr/>
            </a:lvl2pPr>
            <a:lvl3pPr indent="-361950" lvl="2" marL="1371600" algn="l">
              <a:lnSpc>
                <a:spcPct val="90000"/>
              </a:lnSpc>
              <a:spcBef>
                <a:spcPts val="0"/>
              </a:spcBef>
              <a:spcAft>
                <a:spcPts val="0"/>
              </a:spcAft>
              <a:buClr>
                <a:schemeClr val="dk1"/>
              </a:buClr>
              <a:buSzPts val="2100"/>
              <a:buChar char="■"/>
              <a:defRPr/>
            </a:lvl3pPr>
            <a:lvl4pPr indent="-361950" lvl="3" marL="1828800" algn="l">
              <a:lnSpc>
                <a:spcPct val="90000"/>
              </a:lnSpc>
              <a:spcBef>
                <a:spcPts val="0"/>
              </a:spcBef>
              <a:spcAft>
                <a:spcPts val="0"/>
              </a:spcAft>
              <a:buClr>
                <a:schemeClr val="dk1"/>
              </a:buClr>
              <a:buSzPts val="2100"/>
              <a:buChar char="●"/>
              <a:defRPr/>
            </a:lvl4pPr>
            <a:lvl5pPr indent="-361950" lvl="4" marL="2286000" algn="l">
              <a:lnSpc>
                <a:spcPct val="90000"/>
              </a:lnSpc>
              <a:spcBef>
                <a:spcPts val="0"/>
              </a:spcBef>
              <a:spcAft>
                <a:spcPts val="0"/>
              </a:spcAft>
              <a:buClr>
                <a:schemeClr val="dk1"/>
              </a:buClr>
              <a:buSzPts val="2100"/>
              <a:buChar char="○"/>
              <a:defRPr/>
            </a:lvl5pPr>
            <a:lvl6pPr indent="-361950" lvl="5" marL="2743200" algn="l">
              <a:lnSpc>
                <a:spcPct val="90000"/>
              </a:lnSpc>
              <a:spcBef>
                <a:spcPts val="0"/>
              </a:spcBef>
              <a:spcAft>
                <a:spcPts val="0"/>
              </a:spcAft>
              <a:buClr>
                <a:schemeClr val="dk1"/>
              </a:buClr>
              <a:buSzPts val="2100"/>
              <a:buChar char="■"/>
              <a:defRPr/>
            </a:lvl6pPr>
            <a:lvl7pPr indent="-361950" lvl="6" marL="3200400" algn="l">
              <a:lnSpc>
                <a:spcPct val="90000"/>
              </a:lnSpc>
              <a:spcBef>
                <a:spcPts val="0"/>
              </a:spcBef>
              <a:spcAft>
                <a:spcPts val="0"/>
              </a:spcAft>
              <a:buClr>
                <a:schemeClr val="dk1"/>
              </a:buClr>
              <a:buSzPts val="2100"/>
              <a:buChar char="●"/>
              <a:defRPr/>
            </a:lvl7pPr>
            <a:lvl8pPr indent="-361950" lvl="7" marL="3657600" algn="l">
              <a:lnSpc>
                <a:spcPct val="90000"/>
              </a:lnSpc>
              <a:spcBef>
                <a:spcPts val="0"/>
              </a:spcBef>
              <a:spcAft>
                <a:spcPts val="0"/>
              </a:spcAft>
              <a:buClr>
                <a:schemeClr val="dk1"/>
              </a:buClr>
              <a:buSzPts val="2100"/>
              <a:buChar char="○"/>
              <a:defRPr/>
            </a:lvl8pPr>
            <a:lvl9pPr indent="-361950" lvl="8" marL="4114800" algn="l">
              <a:lnSpc>
                <a:spcPct val="90000"/>
              </a:lnSpc>
              <a:spcBef>
                <a:spcPts val="0"/>
              </a:spcBef>
              <a:spcAft>
                <a:spcPts val="0"/>
              </a:spcAft>
              <a:buClr>
                <a:schemeClr val="dk1"/>
              </a:buClr>
              <a:buSzPts val="2100"/>
              <a:buChar char="■"/>
              <a:defRPr/>
            </a:lvl9pPr>
          </a:lstStyle>
          <a:p/>
        </p:txBody>
      </p:sp>
      <p:sp>
        <p:nvSpPr>
          <p:cNvPr id="90" name="Google Shape;90;p14"/>
          <p:cNvSpPr txBox="1"/>
          <p:nvPr>
            <p:ph idx="12" type="sldNum"/>
          </p:nvPr>
        </p:nvSpPr>
        <p:spPr>
          <a:xfrm>
            <a:off x="16944917" y="9326435"/>
            <a:ext cx="1097700" cy="786900"/>
          </a:xfrm>
          <a:prstGeom prst="rect">
            <a:avLst/>
          </a:prstGeom>
          <a:noFill/>
          <a:ln>
            <a:noFill/>
          </a:ln>
        </p:spPr>
        <p:txBody>
          <a:bodyPr anchorCtr="0" anchor="ctr" bIns="137150" lIns="137150" spcFirstLastPara="1" rIns="137150" wrap="square" tIns="137150">
            <a:normAutofit/>
          </a:bodyPr>
          <a:lstStyle>
            <a:lvl1pPr indent="0" lvl="0" marL="0" algn="r">
              <a:buClr>
                <a:schemeClr val="lt1"/>
              </a:buClr>
              <a:buSzPts val="1800"/>
              <a:buFont typeface="Calibri"/>
              <a:buNone/>
              <a:defRPr sz="1800">
                <a:solidFill>
                  <a:schemeClr val="lt1"/>
                </a:solidFill>
                <a:latin typeface="Calibri"/>
                <a:ea typeface="Calibri"/>
                <a:cs typeface="Calibri"/>
                <a:sym typeface="Calibri"/>
              </a:defRPr>
            </a:lvl1pPr>
            <a:lvl2pPr indent="0" lvl="1" marL="0" algn="r">
              <a:buClr>
                <a:schemeClr val="lt1"/>
              </a:buClr>
              <a:buSzPts val="1800"/>
              <a:buFont typeface="Calibri"/>
              <a:buNone/>
              <a:defRPr sz="1800">
                <a:solidFill>
                  <a:schemeClr val="lt1"/>
                </a:solidFill>
                <a:latin typeface="Calibri"/>
                <a:ea typeface="Calibri"/>
                <a:cs typeface="Calibri"/>
                <a:sym typeface="Calibri"/>
              </a:defRPr>
            </a:lvl2pPr>
            <a:lvl3pPr indent="0" lvl="2" marL="0" algn="r">
              <a:buClr>
                <a:schemeClr val="lt1"/>
              </a:buClr>
              <a:buSzPts val="1800"/>
              <a:buFont typeface="Calibri"/>
              <a:buNone/>
              <a:defRPr sz="1800">
                <a:solidFill>
                  <a:schemeClr val="lt1"/>
                </a:solidFill>
                <a:latin typeface="Calibri"/>
                <a:ea typeface="Calibri"/>
                <a:cs typeface="Calibri"/>
                <a:sym typeface="Calibri"/>
              </a:defRPr>
            </a:lvl3pPr>
            <a:lvl4pPr indent="0" lvl="3" marL="0" algn="r">
              <a:buClr>
                <a:schemeClr val="lt1"/>
              </a:buClr>
              <a:buSzPts val="1800"/>
              <a:buFont typeface="Calibri"/>
              <a:buNone/>
              <a:defRPr sz="1800">
                <a:solidFill>
                  <a:schemeClr val="lt1"/>
                </a:solidFill>
                <a:latin typeface="Calibri"/>
                <a:ea typeface="Calibri"/>
                <a:cs typeface="Calibri"/>
                <a:sym typeface="Calibri"/>
              </a:defRPr>
            </a:lvl4pPr>
            <a:lvl5pPr indent="0" lvl="4" marL="0" algn="r">
              <a:buClr>
                <a:schemeClr val="lt1"/>
              </a:buClr>
              <a:buSzPts val="1800"/>
              <a:buFont typeface="Calibri"/>
              <a:buNone/>
              <a:defRPr sz="1800">
                <a:solidFill>
                  <a:schemeClr val="lt1"/>
                </a:solidFill>
                <a:latin typeface="Calibri"/>
                <a:ea typeface="Calibri"/>
                <a:cs typeface="Calibri"/>
                <a:sym typeface="Calibri"/>
              </a:defRPr>
            </a:lvl5pPr>
            <a:lvl6pPr indent="0" lvl="5" marL="0" algn="r">
              <a:buClr>
                <a:schemeClr val="lt1"/>
              </a:buClr>
              <a:buSzPts val="1800"/>
              <a:buFont typeface="Calibri"/>
              <a:buNone/>
              <a:defRPr sz="1800">
                <a:solidFill>
                  <a:schemeClr val="lt1"/>
                </a:solidFill>
                <a:latin typeface="Calibri"/>
                <a:ea typeface="Calibri"/>
                <a:cs typeface="Calibri"/>
                <a:sym typeface="Calibri"/>
              </a:defRPr>
            </a:lvl6pPr>
            <a:lvl7pPr indent="0" lvl="6" marL="0" algn="r">
              <a:buClr>
                <a:schemeClr val="lt1"/>
              </a:buClr>
              <a:buSzPts val="1800"/>
              <a:buFont typeface="Calibri"/>
              <a:buNone/>
              <a:defRPr sz="1800">
                <a:solidFill>
                  <a:schemeClr val="lt1"/>
                </a:solidFill>
                <a:latin typeface="Calibri"/>
                <a:ea typeface="Calibri"/>
                <a:cs typeface="Calibri"/>
                <a:sym typeface="Calibri"/>
              </a:defRPr>
            </a:lvl7pPr>
            <a:lvl8pPr indent="0" lvl="7" marL="0" algn="r">
              <a:buClr>
                <a:schemeClr val="lt1"/>
              </a:buClr>
              <a:buSzPts val="1800"/>
              <a:buFont typeface="Calibri"/>
              <a:buNone/>
              <a:defRPr sz="1800">
                <a:solidFill>
                  <a:schemeClr val="lt1"/>
                </a:solidFill>
                <a:latin typeface="Calibri"/>
                <a:ea typeface="Calibri"/>
                <a:cs typeface="Calibri"/>
                <a:sym typeface="Calibri"/>
              </a:defRPr>
            </a:lvl8pPr>
            <a:lvl9pPr indent="0" lvl="8" marL="0" algn="r">
              <a:buClr>
                <a:schemeClr val="lt1"/>
              </a:buClr>
              <a:buSzPts val="1800"/>
              <a:buFont typeface="Calibri"/>
              <a:buNone/>
              <a:defRPr sz="1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2">
    <p:spTree>
      <p:nvGrpSpPr>
        <p:cNvPr id="91" name="Shape 91"/>
        <p:cNvGrpSpPr/>
        <p:nvPr/>
      </p:nvGrpSpPr>
      <p:grpSpPr>
        <a:xfrm>
          <a:off x="0" y="0"/>
          <a:ext cx="0" cy="0"/>
          <a:chOff x="0" y="0"/>
          <a:chExt cx="0" cy="0"/>
        </a:xfrm>
      </p:grpSpPr>
      <p:sp>
        <p:nvSpPr>
          <p:cNvPr id="92" name="Google Shape;92;p15"/>
          <p:cNvSpPr txBox="1"/>
          <p:nvPr>
            <p:ph type="title"/>
          </p:nvPr>
        </p:nvSpPr>
        <p:spPr>
          <a:xfrm>
            <a:off x="623400" y="4301700"/>
            <a:ext cx="17041200" cy="1683600"/>
          </a:xfrm>
          <a:prstGeom prst="rect">
            <a:avLst/>
          </a:prstGeom>
          <a:no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chemeClr val="dk1"/>
              </a:buClr>
              <a:buSzPts val="5400"/>
              <a:buFont typeface="Calibri"/>
              <a:buNone/>
              <a:defRPr sz="7200"/>
            </a:lvl1pPr>
            <a:lvl2pPr lvl="1" algn="ctr">
              <a:lnSpc>
                <a:spcPct val="100000"/>
              </a:lnSpc>
              <a:spcBef>
                <a:spcPts val="0"/>
              </a:spcBef>
              <a:spcAft>
                <a:spcPts val="0"/>
              </a:spcAft>
              <a:buSzPts val="5400"/>
              <a:buNone/>
              <a:defRPr sz="7200"/>
            </a:lvl2pPr>
            <a:lvl3pPr lvl="2" algn="ctr">
              <a:lnSpc>
                <a:spcPct val="100000"/>
              </a:lnSpc>
              <a:spcBef>
                <a:spcPts val="0"/>
              </a:spcBef>
              <a:spcAft>
                <a:spcPts val="0"/>
              </a:spcAft>
              <a:buSzPts val="5400"/>
              <a:buNone/>
              <a:defRPr sz="7200"/>
            </a:lvl3pPr>
            <a:lvl4pPr lvl="3" algn="ctr">
              <a:lnSpc>
                <a:spcPct val="100000"/>
              </a:lnSpc>
              <a:spcBef>
                <a:spcPts val="0"/>
              </a:spcBef>
              <a:spcAft>
                <a:spcPts val="0"/>
              </a:spcAft>
              <a:buSzPts val="5400"/>
              <a:buNone/>
              <a:defRPr sz="7200"/>
            </a:lvl4pPr>
            <a:lvl5pPr lvl="4" algn="ctr">
              <a:lnSpc>
                <a:spcPct val="100000"/>
              </a:lnSpc>
              <a:spcBef>
                <a:spcPts val="0"/>
              </a:spcBef>
              <a:spcAft>
                <a:spcPts val="0"/>
              </a:spcAft>
              <a:buSzPts val="5400"/>
              <a:buNone/>
              <a:defRPr sz="7200"/>
            </a:lvl5pPr>
            <a:lvl6pPr lvl="5" algn="ctr">
              <a:lnSpc>
                <a:spcPct val="100000"/>
              </a:lnSpc>
              <a:spcBef>
                <a:spcPts val="0"/>
              </a:spcBef>
              <a:spcAft>
                <a:spcPts val="0"/>
              </a:spcAft>
              <a:buSzPts val="5400"/>
              <a:buNone/>
              <a:defRPr sz="7200"/>
            </a:lvl6pPr>
            <a:lvl7pPr lvl="6" algn="ctr">
              <a:lnSpc>
                <a:spcPct val="100000"/>
              </a:lnSpc>
              <a:spcBef>
                <a:spcPts val="0"/>
              </a:spcBef>
              <a:spcAft>
                <a:spcPts val="0"/>
              </a:spcAft>
              <a:buSzPts val="5400"/>
              <a:buNone/>
              <a:defRPr sz="7200"/>
            </a:lvl7pPr>
            <a:lvl8pPr lvl="7" algn="ctr">
              <a:lnSpc>
                <a:spcPct val="100000"/>
              </a:lnSpc>
              <a:spcBef>
                <a:spcPts val="0"/>
              </a:spcBef>
              <a:spcAft>
                <a:spcPts val="0"/>
              </a:spcAft>
              <a:buSzPts val="5400"/>
              <a:buNone/>
              <a:defRPr sz="7200"/>
            </a:lvl8pPr>
            <a:lvl9pPr lvl="8" algn="ctr">
              <a:lnSpc>
                <a:spcPct val="100000"/>
              </a:lnSpc>
              <a:spcBef>
                <a:spcPts val="0"/>
              </a:spcBef>
              <a:spcAft>
                <a:spcPts val="0"/>
              </a:spcAft>
              <a:buSzPts val="5400"/>
              <a:buNone/>
              <a:defRPr sz="7200"/>
            </a:lvl9pPr>
          </a:lstStyle>
          <a:p/>
        </p:txBody>
      </p:sp>
      <p:sp>
        <p:nvSpPr>
          <p:cNvPr id="93" name="Google Shape;93;p15"/>
          <p:cNvSpPr txBox="1"/>
          <p:nvPr>
            <p:ph idx="12" type="sldNum"/>
          </p:nvPr>
        </p:nvSpPr>
        <p:spPr>
          <a:xfrm>
            <a:off x="16944917" y="9326435"/>
            <a:ext cx="1097700" cy="786900"/>
          </a:xfrm>
          <a:prstGeom prst="rect">
            <a:avLst/>
          </a:prstGeom>
          <a:noFill/>
          <a:ln>
            <a:noFill/>
          </a:ln>
        </p:spPr>
        <p:txBody>
          <a:bodyPr anchorCtr="0" anchor="ctr" bIns="137150" lIns="137150" spcFirstLastPara="1" rIns="137150" wrap="square" tIns="137150">
            <a:normAutofit/>
          </a:bodyPr>
          <a:lstStyle>
            <a:lvl1pPr indent="0" lvl="0"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17"/>
          <p:cNvSpPr txBox="1"/>
          <p:nvPr>
            <p:ph type="ctrTitle"/>
          </p:nvPr>
        </p:nvSpPr>
        <p:spPr>
          <a:xfrm>
            <a:off x="2286000" y="1683545"/>
            <a:ext cx="13716000" cy="35817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lt1"/>
              </a:buClr>
              <a:buSzPts val="9000"/>
              <a:buFont typeface="Calibri"/>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06" name="Google Shape;106;p17"/>
          <p:cNvSpPr txBox="1"/>
          <p:nvPr>
            <p:ph idx="1" type="subTitle"/>
          </p:nvPr>
        </p:nvSpPr>
        <p:spPr>
          <a:xfrm>
            <a:off x="2286000" y="5403057"/>
            <a:ext cx="13716000" cy="2483700"/>
          </a:xfrm>
          <a:prstGeom prst="rect">
            <a:avLst/>
          </a:prstGeom>
          <a:noFill/>
          <a:ln>
            <a:noFill/>
          </a:ln>
        </p:spPr>
        <p:txBody>
          <a:bodyPr anchorCtr="0" anchor="t" bIns="68550" lIns="137150" spcFirstLastPara="1" rIns="137150" wrap="square" tIns="68550">
            <a:normAutofit/>
          </a:bodyPr>
          <a:lstStyle>
            <a:lvl1pPr lvl="0" algn="ctr">
              <a:lnSpc>
                <a:spcPct val="90000"/>
              </a:lnSpc>
              <a:spcBef>
                <a:spcPts val="1500"/>
              </a:spcBef>
              <a:spcAft>
                <a:spcPts val="0"/>
              </a:spcAft>
              <a:buClr>
                <a:schemeClr val="lt1"/>
              </a:buClr>
              <a:buSzPts val="3600"/>
              <a:buNone/>
              <a:defRPr sz="3600"/>
            </a:lvl1pPr>
            <a:lvl2pPr lvl="1" algn="ctr">
              <a:lnSpc>
                <a:spcPct val="90000"/>
              </a:lnSpc>
              <a:spcBef>
                <a:spcPts val="800"/>
              </a:spcBef>
              <a:spcAft>
                <a:spcPts val="0"/>
              </a:spcAft>
              <a:buClr>
                <a:schemeClr val="lt1"/>
              </a:buClr>
              <a:buSzPts val="3000"/>
              <a:buNone/>
              <a:defRPr sz="3000"/>
            </a:lvl2pPr>
            <a:lvl3pPr lvl="2" algn="ctr">
              <a:lnSpc>
                <a:spcPct val="90000"/>
              </a:lnSpc>
              <a:spcBef>
                <a:spcPts val="800"/>
              </a:spcBef>
              <a:spcAft>
                <a:spcPts val="0"/>
              </a:spcAft>
              <a:buClr>
                <a:schemeClr val="lt1"/>
              </a:buClr>
              <a:buSzPts val="2700"/>
              <a:buNone/>
              <a:defRPr sz="2700"/>
            </a:lvl3pPr>
            <a:lvl4pPr lvl="3" algn="ctr">
              <a:lnSpc>
                <a:spcPct val="90000"/>
              </a:lnSpc>
              <a:spcBef>
                <a:spcPts val="800"/>
              </a:spcBef>
              <a:spcAft>
                <a:spcPts val="0"/>
              </a:spcAft>
              <a:buClr>
                <a:schemeClr val="lt1"/>
              </a:buClr>
              <a:buSzPts val="2400"/>
              <a:buNone/>
              <a:defRPr sz="2400"/>
            </a:lvl4pPr>
            <a:lvl5pPr lvl="4" algn="ctr">
              <a:lnSpc>
                <a:spcPct val="90000"/>
              </a:lnSpc>
              <a:spcBef>
                <a:spcPts val="800"/>
              </a:spcBef>
              <a:spcAft>
                <a:spcPts val="0"/>
              </a:spcAft>
              <a:buClr>
                <a:schemeClr val="lt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p:txBody>
      </p:sp>
      <p:sp>
        <p:nvSpPr>
          <p:cNvPr id="107" name="Google Shape;107;p17"/>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08" name="Google Shape;108;p17"/>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09" name="Google Shape;109;p17"/>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p18"/>
          <p:cNvSpPr txBox="1"/>
          <p:nvPr>
            <p:ph type="title"/>
          </p:nvPr>
        </p:nvSpPr>
        <p:spPr>
          <a:xfrm>
            <a:off x="1257300" y="1022489"/>
            <a:ext cx="15773400" cy="19887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12" name="Google Shape;112;p18"/>
          <p:cNvSpPr txBox="1"/>
          <p:nvPr>
            <p:ph idx="1" type="body"/>
          </p:nvPr>
        </p:nvSpPr>
        <p:spPr>
          <a:xfrm>
            <a:off x="1257300" y="3279913"/>
            <a:ext cx="15773400" cy="59856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13" name="Google Shape;113;p18"/>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4" name="Google Shape;114;p18"/>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5" name="Google Shape;115;p18"/>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9"/>
          <p:cNvSpPr txBox="1"/>
          <p:nvPr>
            <p:ph type="title"/>
          </p:nvPr>
        </p:nvSpPr>
        <p:spPr>
          <a:xfrm>
            <a:off x="1257300" y="204788"/>
            <a:ext cx="15773400" cy="19887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18" name="Google Shape;118;p19"/>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9" name="Google Shape;119;p19"/>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0" name="Google Shape;120;p19"/>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20"/>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3" name="Google Shape;123;p20"/>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4" name="Google Shape;124;p20"/>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sp>
        <p:nvSpPr>
          <p:cNvPr id="126" name="Google Shape;126;p21"/>
          <p:cNvSpPr txBox="1"/>
          <p:nvPr>
            <p:ph type="title"/>
          </p:nvPr>
        </p:nvSpPr>
        <p:spPr>
          <a:xfrm>
            <a:off x="1247775" y="2564607"/>
            <a:ext cx="15773400" cy="42792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lt1"/>
              </a:buClr>
              <a:buSzPts val="9000"/>
              <a:buFont typeface="Calibri"/>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27" name="Google Shape;127;p21"/>
          <p:cNvSpPr txBox="1"/>
          <p:nvPr>
            <p:ph idx="1" type="body"/>
          </p:nvPr>
        </p:nvSpPr>
        <p:spPr>
          <a:xfrm>
            <a:off x="1247775" y="6884195"/>
            <a:ext cx="15773400" cy="2250600"/>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rgbClr val="888888"/>
              </a:buClr>
              <a:buSzPts val="3600"/>
              <a:buNone/>
              <a:defRPr sz="3600">
                <a:solidFill>
                  <a:srgbClr val="888888"/>
                </a:solidFill>
              </a:defRPr>
            </a:lvl1pPr>
            <a:lvl2pPr indent="-228600" lvl="1" marL="914400" algn="l">
              <a:lnSpc>
                <a:spcPct val="90000"/>
              </a:lnSpc>
              <a:spcBef>
                <a:spcPts val="800"/>
              </a:spcBef>
              <a:spcAft>
                <a:spcPts val="0"/>
              </a:spcAft>
              <a:buClr>
                <a:srgbClr val="888888"/>
              </a:buClr>
              <a:buSzPts val="3000"/>
              <a:buNone/>
              <a:defRPr sz="3000">
                <a:solidFill>
                  <a:srgbClr val="888888"/>
                </a:solidFill>
              </a:defRPr>
            </a:lvl2pPr>
            <a:lvl3pPr indent="-228600" lvl="2" marL="1371600" algn="l">
              <a:lnSpc>
                <a:spcPct val="90000"/>
              </a:lnSpc>
              <a:spcBef>
                <a:spcPts val="800"/>
              </a:spcBef>
              <a:spcAft>
                <a:spcPts val="0"/>
              </a:spcAft>
              <a:buClr>
                <a:srgbClr val="888888"/>
              </a:buClr>
              <a:buSzPts val="2700"/>
              <a:buNone/>
              <a:defRPr sz="2700">
                <a:solidFill>
                  <a:srgbClr val="888888"/>
                </a:solidFill>
              </a:defRPr>
            </a:lvl3pPr>
            <a:lvl4pPr indent="-228600" lvl="3" marL="1828800" algn="l">
              <a:lnSpc>
                <a:spcPct val="90000"/>
              </a:lnSpc>
              <a:spcBef>
                <a:spcPts val="800"/>
              </a:spcBef>
              <a:spcAft>
                <a:spcPts val="0"/>
              </a:spcAft>
              <a:buClr>
                <a:srgbClr val="888888"/>
              </a:buClr>
              <a:buSzPts val="2400"/>
              <a:buNone/>
              <a:defRPr sz="2400">
                <a:solidFill>
                  <a:srgbClr val="888888"/>
                </a:solidFill>
              </a:defRPr>
            </a:lvl4pPr>
            <a:lvl5pPr indent="-228600" lvl="4" marL="2286000" algn="l">
              <a:lnSpc>
                <a:spcPct val="90000"/>
              </a:lnSpc>
              <a:spcBef>
                <a:spcPts val="800"/>
              </a:spcBef>
              <a:spcAft>
                <a:spcPts val="0"/>
              </a:spcAft>
              <a:buClr>
                <a:srgbClr val="888888"/>
              </a:buClr>
              <a:buSzPts val="2400"/>
              <a:buNone/>
              <a:defRPr sz="2400">
                <a:solidFill>
                  <a:srgbClr val="888888"/>
                </a:solidFill>
              </a:defRPr>
            </a:lvl5pPr>
            <a:lvl6pPr indent="-228600" lvl="5" marL="2743200" algn="l">
              <a:lnSpc>
                <a:spcPct val="90000"/>
              </a:lnSpc>
              <a:spcBef>
                <a:spcPts val="800"/>
              </a:spcBef>
              <a:spcAft>
                <a:spcPts val="0"/>
              </a:spcAft>
              <a:buClr>
                <a:srgbClr val="888888"/>
              </a:buClr>
              <a:buSzPts val="2400"/>
              <a:buNone/>
              <a:defRPr sz="2400">
                <a:solidFill>
                  <a:srgbClr val="888888"/>
                </a:solidFill>
              </a:defRPr>
            </a:lvl6pPr>
            <a:lvl7pPr indent="-228600" lvl="6" marL="3200400" algn="l">
              <a:lnSpc>
                <a:spcPct val="90000"/>
              </a:lnSpc>
              <a:spcBef>
                <a:spcPts val="800"/>
              </a:spcBef>
              <a:spcAft>
                <a:spcPts val="0"/>
              </a:spcAft>
              <a:buClr>
                <a:srgbClr val="888888"/>
              </a:buClr>
              <a:buSzPts val="2400"/>
              <a:buNone/>
              <a:defRPr sz="2400">
                <a:solidFill>
                  <a:srgbClr val="888888"/>
                </a:solidFill>
              </a:defRPr>
            </a:lvl7pPr>
            <a:lvl8pPr indent="-228600" lvl="7" marL="3657600" algn="l">
              <a:lnSpc>
                <a:spcPct val="90000"/>
              </a:lnSpc>
              <a:spcBef>
                <a:spcPts val="800"/>
              </a:spcBef>
              <a:spcAft>
                <a:spcPts val="0"/>
              </a:spcAft>
              <a:buClr>
                <a:srgbClr val="888888"/>
              </a:buClr>
              <a:buSzPts val="2400"/>
              <a:buNone/>
              <a:defRPr sz="2400">
                <a:solidFill>
                  <a:srgbClr val="888888"/>
                </a:solidFill>
              </a:defRPr>
            </a:lvl8pPr>
            <a:lvl9pPr indent="-228600" lvl="8" marL="4114800" algn="l">
              <a:lnSpc>
                <a:spcPct val="90000"/>
              </a:lnSpc>
              <a:spcBef>
                <a:spcPts val="800"/>
              </a:spcBef>
              <a:spcAft>
                <a:spcPts val="0"/>
              </a:spcAft>
              <a:buClr>
                <a:srgbClr val="888888"/>
              </a:buClr>
              <a:buSzPts val="2400"/>
              <a:buNone/>
              <a:defRPr sz="2400">
                <a:solidFill>
                  <a:srgbClr val="888888"/>
                </a:solidFill>
              </a:defRPr>
            </a:lvl9pPr>
          </a:lstStyle>
          <a:p/>
        </p:txBody>
      </p:sp>
      <p:sp>
        <p:nvSpPr>
          <p:cNvPr id="128" name="Google Shape;128;p21"/>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9" name="Google Shape;129;p21"/>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30" name="Google Shape;130;p21"/>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 name="Shape 131"/>
        <p:cNvGrpSpPr/>
        <p:nvPr/>
      </p:nvGrpSpPr>
      <p:grpSpPr>
        <a:xfrm>
          <a:off x="0" y="0"/>
          <a:ext cx="0" cy="0"/>
          <a:chOff x="0" y="0"/>
          <a:chExt cx="0" cy="0"/>
        </a:xfrm>
      </p:grpSpPr>
      <p:sp>
        <p:nvSpPr>
          <p:cNvPr id="132" name="Google Shape;132;p22"/>
          <p:cNvSpPr txBox="1"/>
          <p:nvPr>
            <p:ph type="title"/>
          </p:nvPr>
        </p:nvSpPr>
        <p:spPr>
          <a:xfrm>
            <a:off x="1257300" y="364866"/>
            <a:ext cx="15773400" cy="19887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33" name="Google Shape;133;p22"/>
          <p:cNvSpPr txBox="1"/>
          <p:nvPr>
            <p:ph idx="1" type="body"/>
          </p:nvPr>
        </p:nvSpPr>
        <p:spPr>
          <a:xfrm>
            <a:off x="1257300" y="2738438"/>
            <a:ext cx="7772400" cy="65268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34" name="Google Shape;134;p22"/>
          <p:cNvSpPr txBox="1"/>
          <p:nvPr>
            <p:ph idx="2" type="body"/>
          </p:nvPr>
        </p:nvSpPr>
        <p:spPr>
          <a:xfrm>
            <a:off x="9258300" y="2738438"/>
            <a:ext cx="7772400" cy="65268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35" name="Google Shape;135;p22"/>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36" name="Google Shape;136;p22"/>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37" name="Google Shape;137;p22"/>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8" name="Shape 138"/>
        <p:cNvGrpSpPr/>
        <p:nvPr/>
      </p:nvGrpSpPr>
      <p:grpSpPr>
        <a:xfrm>
          <a:off x="0" y="0"/>
          <a:ext cx="0" cy="0"/>
          <a:chOff x="0" y="0"/>
          <a:chExt cx="0" cy="0"/>
        </a:xfrm>
      </p:grpSpPr>
      <p:sp>
        <p:nvSpPr>
          <p:cNvPr id="139" name="Google Shape;139;p23"/>
          <p:cNvSpPr txBox="1"/>
          <p:nvPr>
            <p:ph type="title"/>
          </p:nvPr>
        </p:nvSpPr>
        <p:spPr>
          <a:xfrm>
            <a:off x="1259682" y="547688"/>
            <a:ext cx="15773400" cy="19887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40" name="Google Shape;140;p23"/>
          <p:cNvSpPr txBox="1"/>
          <p:nvPr>
            <p:ph idx="1" type="body"/>
          </p:nvPr>
        </p:nvSpPr>
        <p:spPr>
          <a:xfrm>
            <a:off x="1259682" y="2521745"/>
            <a:ext cx="7737000" cy="1235700"/>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lt1"/>
              </a:buClr>
              <a:buSzPts val="3600"/>
              <a:buNone/>
              <a:defRPr b="1" sz="3600"/>
            </a:lvl1pPr>
            <a:lvl2pPr indent="-228600" lvl="1" marL="914400" algn="l">
              <a:lnSpc>
                <a:spcPct val="90000"/>
              </a:lnSpc>
              <a:spcBef>
                <a:spcPts val="800"/>
              </a:spcBef>
              <a:spcAft>
                <a:spcPts val="0"/>
              </a:spcAft>
              <a:buClr>
                <a:schemeClr val="lt1"/>
              </a:buClr>
              <a:buSzPts val="3000"/>
              <a:buNone/>
              <a:defRPr b="1" sz="3000"/>
            </a:lvl2pPr>
            <a:lvl3pPr indent="-228600" lvl="2" marL="1371600" algn="l">
              <a:lnSpc>
                <a:spcPct val="90000"/>
              </a:lnSpc>
              <a:spcBef>
                <a:spcPts val="800"/>
              </a:spcBef>
              <a:spcAft>
                <a:spcPts val="0"/>
              </a:spcAft>
              <a:buClr>
                <a:schemeClr val="lt1"/>
              </a:buClr>
              <a:buSzPts val="2700"/>
              <a:buNone/>
              <a:defRPr b="1" sz="2700"/>
            </a:lvl3pPr>
            <a:lvl4pPr indent="-228600" lvl="3" marL="1828800" algn="l">
              <a:lnSpc>
                <a:spcPct val="90000"/>
              </a:lnSpc>
              <a:spcBef>
                <a:spcPts val="800"/>
              </a:spcBef>
              <a:spcAft>
                <a:spcPts val="0"/>
              </a:spcAft>
              <a:buClr>
                <a:schemeClr val="lt1"/>
              </a:buClr>
              <a:buSzPts val="2400"/>
              <a:buNone/>
              <a:defRPr b="1" sz="2400"/>
            </a:lvl4pPr>
            <a:lvl5pPr indent="-228600" lvl="4" marL="2286000" algn="l">
              <a:lnSpc>
                <a:spcPct val="90000"/>
              </a:lnSpc>
              <a:spcBef>
                <a:spcPts val="800"/>
              </a:spcBef>
              <a:spcAft>
                <a:spcPts val="0"/>
              </a:spcAft>
              <a:buClr>
                <a:schemeClr val="lt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41" name="Google Shape;141;p23"/>
          <p:cNvSpPr txBox="1"/>
          <p:nvPr>
            <p:ph idx="2" type="body"/>
          </p:nvPr>
        </p:nvSpPr>
        <p:spPr>
          <a:xfrm>
            <a:off x="1259682" y="3757613"/>
            <a:ext cx="7737000" cy="55269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42" name="Google Shape;142;p23"/>
          <p:cNvSpPr txBox="1"/>
          <p:nvPr>
            <p:ph idx="3" type="body"/>
          </p:nvPr>
        </p:nvSpPr>
        <p:spPr>
          <a:xfrm>
            <a:off x="9258300" y="2521745"/>
            <a:ext cx="7774500" cy="1235700"/>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lt1"/>
              </a:buClr>
              <a:buSzPts val="3600"/>
              <a:buNone/>
              <a:defRPr b="1" sz="3600"/>
            </a:lvl1pPr>
            <a:lvl2pPr indent="-228600" lvl="1" marL="914400" algn="l">
              <a:lnSpc>
                <a:spcPct val="90000"/>
              </a:lnSpc>
              <a:spcBef>
                <a:spcPts val="800"/>
              </a:spcBef>
              <a:spcAft>
                <a:spcPts val="0"/>
              </a:spcAft>
              <a:buClr>
                <a:schemeClr val="lt1"/>
              </a:buClr>
              <a:buSzPts val="3000"/>
              <a:buNone/>
              <a:defRPr b="1" sz="3000"/>
            </a:lvl2pPr>
            <a:lvl3pPr indent="-228600" lvl="2" marL="1371600" algn="l">
              <a:lnSpc>
                <a:spcPct val="90000"/>
              </a:lnSpc>
              <a:spcBef>
                <a:spcPts val="800"/>
              </a:spcBef>
              <a:spcAft>
                <a:spcPts val="0"/>
              </a:spcAft>
              <a:buClr>
                <a:schemeClr val="lt1"/>
              </a:buClr>
              <a:buSzPts val="2700"/>
              <a:buNone/>
              <a:defRPr b="1" sz="2700"/>
            </a:lvl3pPr>
            <a:lvl4pPr indent="-228600" lvl="3" marL="1828800" algn="l">
              <a:lnSpc>
                <a:spcPct val="90000"/>
              </a:lnSpc>
              <a:spcBef>
                <a:spcPts val="800"/>
              </a:spcBef>
              <a:spcAft>
                <a:spcPts val="0"/>
              </a:spcAft>
              <a:buClr>
                <a:schemeClr val="lt1"/>
              </a:buClr>
              <a:buSzPts val="2400"/>
              <a:buNone/>
              <a:defRPr b="1" sz="2400"/>
            </a:lvl4pPr>
            <a:lvl5pPr indent="-228600" lvl="4" marL="2286000" algn="l">
              <a:lnSpc>
                <a:spcPct val="90000"/>
              </a:lnSpc>
              <a:spcBef>
                <a:spcPts val="800"/>
              </a:spcBef>
              <a:spcAft>
                <a:spcPts val="0"/>
              </a:spcAft>
              <a:buClr>
                <a:schemeClr val="lt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43" name="Google Shape;143;p23"/>
          <p:cNvSpPr txBox="1"/>
          <p:nvPr>
            <p:ph idx="4" type="body"/>
          </p:nvPr>
        </p:nvSpPr>
        <p:spPr>
          <a:xfrm>
            <a:off x="9258300" y="3757613"/>
            <a:ext cx="7774500" cy="55269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44" name="Google Shape;144;p23"/>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5" name="Google Shape;145;p23"/>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6" name="Google Shape;146;p23"/>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24"/>
          <p:cNvSpPr txBox="1"/>
          <p:nvPr>
            <p:ph type="title"/>
          </p:nvPr>
        </p:nvSpPr>
        <p:spPr>
          <a:xfrm>
            <a:off x="1259682" y="685800"/>
            <a:ext cx="5898300" cy="24003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lt1"/>
              </a:buClr>
              <a:buSzPts val="4800"/>
              <a:buFont typeface="Calibri"/>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49" name="Google Shape;149;p24"/>
          <p:cNvSpPr txBox="1"/>
          <p:nvPr>
            <p:ph idx="1" type="body"/>
          </p:nvPr>
        </p:nvSpPr>
        <p:spPr>
          <a:xfrm>
            <a:off x="7774782" y="1481138"/>
            <a:ext cx="9258300" cy="7310400"/>
          </a:xfrm>
          <a:prstGeom prst="rect">
            <a:avLst/>
          </a:prstGeom>
          <a:noFill/>
          <a:ln>
            <a:noFill/>
          </a:ln>
        </p:spPr>
        <p:txBody>
          <a:bodyPr anchorCtr="0" anchor="t" bIns="68550" lIns="137150" spcFirstLastPara="1" rIns="137150" wrap="square" tIns="68550">
            <a:normAutofit/>
          </a:bodyPr>
          <a:lstStyle>
            <a:lvl1pPr indent="-533400" lvl="0" marL="457200" algn="l">
              <a:lnSpc>
                <a:spcPct val="90000"/>
              </a:lnSpc>
              <a:spcBef>
                <a:spcPts val="1500"/>
              </a:spcBef>
              <a:spcAft>
                <a:spcPts val="0"/>
              </a:spcAft>
              <a:buClr>
                <a:schemeClr val="lt1"/>
              </a:buClr>
              <a:buSzPts val="4800"/>
              <a:buChar char="•"/>
              <a:defRPr sz="4800"/>
            </a:lvl1pPr>
            <a:lvl2pPr indent="-495300" lvl="1" marL="914400" algn="l">
              <a:lnSpc>
                <a:spcPct val="90000"/>
              </a:lnSpc>
              <a:spcBef>
                <a:spcPts val="800"/>
              </a:spcBef>
              <a:spcAft>
                <a:spcPts val="0"/>
              </a:spcAft>
              <a:buClr>
                <a:schemeClr val="lt1"/>
              </a:buClr>
              <a:buSzPts val="4200"/>
              <a:buChar char="•"/>
              <a:defRPr sz="4200"/>
            </a:lvl2pPr>
            <a:lvl3pPr indent="-457200" lvl="2" marL="1371600" algn="l">
              <a:lnSpc>
                <a:spcPct val="90000"/>
              </a:lnSpc>
              <a:spcBef>
                <a:spcPts val="800"/>
              </a:spcBef>
              <a:spcAft>
                <a:spcPts val="0"/>
              </a:spcAft>
              <a:buClr>
                <a:schemeClr val="lt1"/>
              </a:buClr>
              <a:buSzPts val="3600"/>
              <a:buChar char="•"/>
              <a:defRPr sz="3600"/>
            </a:lvl3pPr>
            <a:lvl4pPr indent="-419100" lvl="3" marL="1828800" algn="l">
              <a:lnSpc>
                <a:spcPct val="90000"/>
              </a:lnSpc>
              <a:spcBef>
                <a:spcPts val="800"/>
              </a:spcBef>
              <a:spcAft>
                <a:spcPts val="0"/>
              </a:spcAft>
              <a:buClr>
                <a:schemeClr val="lt1"/>
              </a:buClr>
              <a:buSzPts val="3000"/>
              <a:buChar char="•"/>
              <a:defRPr sz="3000"/>
            </a:lvl4pPr>
            <a:lvl5pPr indent="-419100" lvl="4" marL="2286000" algn="l">
              <a:lnSpc>
                <a:spcPct val="90000"/>
              </a:lnSpc>
              <a:spcBef>
                <a:spcPts val="800"/>
              </a:spcBef>
              <a:spcAft>
                <a:spcPts val="0"/>
              </a:spcAft>
              <a:buClr>
                <a:schemeClr val="lt1"/>
              </a:buClr>
              <a:buSzPts val="3000"/>
              <a:buChar char="•"/>
              <a:defRPr sz="3000"/>
            </a:lvl5pPr>
            <a:lvl6pPr indent="-419100" lvl="5" marL="2743200" algn="l">
              <a:lnSpc>
                <a:spcPct val="90000"/>
              </a:lnSpc>
              <a:spcBef>
                <a:spcPts val="800"/>
              </a:spcBef>
              <a:spcAft>
                <a:spcPts val="0"/>
              </a:spcAft>
              <a:buClr>
                <a:schemeClr val="dk1"/>
              </a:buClr>
              <a:buSzPts val="3000"/>
              <a:buChar char="•"/>
              <a:defRPr sz="3000"/>
            </a:lvl6pPr>
            <a:lvl7pPr indent="-419100" lvl="6" marL="3200400" algn="l">
              <a:lnSpc>
                <a:spcPct val="90000"/>
              </a:lnSpc>
              <a:spcBef>
                <a:spcPts val="800"/>
              </a:spcBef>
              <a:spcAft>
                <a:spcPts val="0"/>
              </a:spcAft>
              <a:buClr>
                <a:schemeClr val="dk1"/>
              </a:buClr>
              <a:buSzPts val="3000"/>
              <a:buChar char="•"/>
              <a:defRPr sz="3000"/>
            </a:lvl7pPr>
            <a:lvl8pPr indent="-419100" lvl="7" marL="3657600" algn="l">
              <a:lnSpc>
                <a:spcPct val="90000"/>
              </a:lnSpc>
              <a:spcBef>
                <a:spcPts val="800"/>
              </a:spcBef>
              <a:spcAft>
                <a:spcPts val="0"/>
              </a:spcAft>
              <a:buClr>
                <a:schemeClr val="dk1"/>
              </a:buClr>
              <a:buSzPts val="3000"/>
              <a:buChar char="•"/>
              <a:defRPr sz="3000"/>
            </a:lvl8pPr>
            <a:lvl9pPr indent="-419100" lvl="8" marL="4114800" algn="l">
              <a:lnSpc>
                <a:spcPct val="90000"/>
              </a:lnSpc>
              <a:spcBef>
                <a:spcPts val="800"/>
              </a:spcBef>
              <a:spcAft>
                <a:spcPts val="0"/>
              </a:spcAft>
              <a:buClr>
                <a:schemeClr val="dk1"/>
              </a:buClr>
              <a:buSzPts val="3000"/>
              <a:buChar char="•"/>
              <a:defRPr sz="3000"/>
            </a:lvl9pPr>
          </a:lstStyle>
          <a:p/>
        </p:txBody>
      </p:sp>
      <p:sp>
        <p:nvSpPr>
          <p:cNvPr id="150" name="Google Shape;150;p24"/>
          <p:cNvSpPr txBox="1"/>
          <p:nvPr>
            <p:ph idx="2" type="body"/>
          </p:nvPr>
        </p:nvSpPr>
        <p:spPr>
          <a:xfrm>
            <a:off x="1259682" y="3086100"/>
            <a:ext cx="5898300" cy="5717400"/>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lt1"/>
              </a:buClr>
              <a:buSzPts val="2400"/>
              <a:buNone/>
              <a:defRPr sz="2400"/>
            </a:lvl1pPr>
            <a:lvl2pPr indent="-228600" lvl="1" marL="914400" algn="l">
              <a:lnSpc>
                <a:spcPct val="90000"/>
              </a:lnSpc>
              <a:spcBef>
                <a:spcPts val="800"/>
              </a:spcBef>
              <a:spcAft>
                <a:spcPts val="0"/>
              </a:spcAft>
              <a:buClr>
                <a:schemeClr val="lt1"/>
              </a:buClr>
              <a:buSzPts val="2100"/>
              <a:buNone/>
              <a:defRPr sz="2100"/>
            </a:lvl2pPr>
            <a:lvl3pPr indent="-228600" lvl="2" marL="1371600" algn="l">
              <a:lnSpc>
                <a:spcPct val="90000"/>
              </a:lnSpc>
              <a:spcBef>
                <a:spcPts val="800"/>
              </a:spcBef>
              <a:spcAft>
                <a:spcPts val="0"/>
              </a:spcAft>
              <a:buClr>
                <a:schemeClr val="lt1"/>
              </a:buClr>
              <a:buSzPts val="1800"/>
              <a:buNone/>
              <a:defRPr sz="1800"/>
            </a:lvl3pPr>
            <a:lvl4pPr indent="-228600" lvl="3" marL="1828800" algn="l">
              <a:lnSpc>
                <a:spcPct val="90000"/>
              </a:lnSpc>
              <a:spcBef>
                <a:spcPts val="800"/>
              </a:spcBef>
              <a:spcAft>
                <a:spcPts val="0"/>
              </a:spcAft>
              <a:buClr>
                <a:schemeClr val="lt1"/>
              </a:buClr>
              <a:buSzPts val="1500"/>
              <a:buNone/>
              <a:defRPr sz="1500"/>
            </a:lvl4pPr>
            <a:lvl5pPr indent="-228600" lvl="4" marL="2286000" algn="l">
              <a:lnSpc>
                <a:spcPct val="90000"/>
              </a:lnSpc>
              <a:spcBef>
                <a:spcPts val="800"/>
              </a:spcBef>
              <a:spcAft>
                <a:spcPts val="0"/>
              </a:spcAft>
              <a:buClr>
                <a:schemeClr val="lt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151" name="Google Shape;151;p24"/>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2" name="Google Shape;152;p24"/>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3" name="Google Shape;153;p24"/>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4" name="Shape 154"/>
        <p:cNvGrpSpPr/>
        <p:nvPr/>
      </p:nvGrpSpPr>
      <p:grpSpPr>
        <a:xfrm>
          <a:off x="0" y="0"/>
          <a:ext cx="0" cy="0"/>
          <a:chOff x="0" y="0"/>
          <a:chExt cx="0" cy="0"/>
        </a:xfrm>
      </p:grpSpPr>
      <p:sp>
        <p:nvSpPr>
          <p:cNvPr id="155" name="Google Shape;155;p25"/>
          <p:cNvSpPr txBox="1"/>
          <p:nvPr>
            <p:ph type="title"/>
          </p:nvPr>
        </p:nvSpPr>
        <p:spPr>
          <a:xfrm>
            <a:off x="1259682" y="685800"/>
            <a:ext cx="5898300" cy="24003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lt1"/>
              </a:buClr>
              <a:buSzPts val="4800"/>
              <a:buFont typeface="Calibri"/>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56" name="Google Shape;156;p25"/>
          <p:cNvSpPr/>
          <p:nvPr>
            <p:ph idx="2" type="pic"/>
          </p:nvPr>
        </p:nvSpPr>
        <p:spPr>
          <a:xfrm>
            <a:off x="7774782" y="1481138"/>
            <a:ext cx="9258300" cy="7310400"/>
          </a:xfrm>
          <a:prstGeom prst="rect">
            <a:avLst/>
          </a:prstGeom>
          <a:noFill/>
          <a:ln>
            <a:noFill/>
          </a:ln>
        </p:spPr>
      </p:sp>
      <p:sp>
        <p:nvSpPr>
          <p:cNvPr id="157" name="Google Shape;157;p25"/>
          <p:cNvSpPr txBox="1"/>
          <p:nvPr>
            <p:ph idx="1" type="body"/>
          </p:nvPr>
        </p:nvSpPr>
        <p:spPr>
          <a:xfrm>
            <a:off x="1259682" y="3086100"/>
            <a:ext cx="5898300" cy="5717400"/>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lt1"/>
              </a:buClr>
              <a:buSzPts val="2400"/>
              <a:buNone/>
              <a:defRPr sz="2400"/>
            </a:lvl1pPr>
            <a:lvl2pPr indent="-228600" lvl="1" marL="914400" algn="l">
              <a:lnSpc>
                <a:spcPct val="90000"/>
              </a:lnSpc>
              <a:spcBef>
                <a:spcPts val="800"/>
              </a:spcBef>
              <a:spcAft>
                <a:spcPts val="0"/>
              </a:spcAft>
              <a:buClr>
                <a:schemeClr val="lt1"/>
              </a:buClr>
              <a:buSzPts val="2100"/>
              <a:buNone/>
              <a:defRPr sz="2100"/>
            </a:lvl2pPr>
            <a:lvl3pPr indent="-228600" lvl="2" marL="1371600" algn="l">
              <a:lnSpc>
                <a:spcPct val="90000"/>
              </a:lnSpc>
              <a:spcBef>
                <a:spcPts val="800"/>
              </a:spcBef>
              <a:spcAft>
                <a:spcPts val="0"/>
              </a:spcAft>
              <a:buClr>
                <a:schemeClr val="lt1"/>
              </a:buClr>
              <a:buSzPts val="1800"/>
              <a:buNone/>
              <a:defRPr sz="1800"/>
            </a:lvl3pPr>
            <a:lvl4pPr indent="-228600" lvl="3" marL="1828800" algn="l">
              <a:lnSpc>
                <a:spcPct val="90000"/>
              </a:lnSpc>
              <a:spcBef>
                <a:spcPts val="800"/>
              </a:spcBef>
              <a:spcAft>
                <a:spcPts val="0"/>
              </a:spcAft>
              <a:buClr>
                <a:schemeClr val="lt1"/>
              </a:buClr>
              <a:buSzPts val="1500"/>
              <a:buNone/>
              <a:defRPr sz="1500"/>
            </a:lvl4pPr>
            <a:lvl5pPr indent="-228600" lvl="4" marL="2286000" algn="l">
              <a:lnSpc>
                <a:spcPct val="90000"/>
              </a:lnSpc>
              <a:spcBef>
                <a:spcPts val="800"/>
              </a:spcBef>
              <a:spcAft>
                <a:spcPts val="0"/>
              </a:spcAft>
              <a:buClr>
                <a:schemeClr val="lt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158" name="Google Shape;158;p25"/>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9" name="Google Shape;159;p25"/>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0" name="Google Shape;160;p25"/>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 name="Shape 161"/>
        <p:cNvGrpSpPr/>
        <p:nvPr/>
      </p:nvGrpSpPr>
      <p:grpSpPr>
        <a:xfrm>
          <a:off x="0" y="0"/>
          <a:ext cx="0" cy="0"/>
          <a:chOff x="0" y="0"/>
          <a:chExt cx="0" cy="0"/>
        </a:xfrm>
      </p:grpSpPr>
      <p:sp>
        <p:nvSpPr>
          <p:cNvPr id="162" name="Google Shape;162;p26"/>
          <p:cNvSpPr txBox="1"/>
          <p:nvPr>
            <p:ph type="title"/>
          </p:nvPr>
        </p:nvSpPr>
        <p:spPr>
          <a:xfrm>
            <a:off x="1257300" y="364866"/>
            <a:ext cx="15773400" cy="19887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63" name="Google Shape;163;p26"/>
          <p:cNvSpPr txBox="1"/>
          <p:nvPr>
            <p:ph idx="1" type="body"/>
          </p:nvPr>
        </p:nvSpPr>
        <p:spPr>
          <a:xfrm rot="5400000">
            <a:off x="5783400" y="-1981683"/>
            <a:ext cx="6721200" cy="157734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64" name="Google Shape;164;p26"/>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5" name="Google Shape;165;p26"/>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66" name="Google Shape;166;p26"/>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7" name="Shape 167"/>
        <p:cNvGrpSpPr/>
        <p:nvPr/>
      </p:nvGrpSpPr>
      <p:grpSpPr>
        <a:xfrm>
          <a:off x="0" y="0"/>
          <a:ext cx="0" cy="0"/>
          <a:chOff x="0" y="0"/>
          <a:chExt cx="0" cy="0"/>
        </a:xfrm>
      </p:grpSpPr>
      <p:sp>
        <p:nvSpPr>
          <p:cNvPr id="168" name="Google Shape;168;p27"/>
          <p:cNvSpPr txBox="1"/>
          <p:nvPr>
            <p:ph type="title"/>
          </p:nvPr>
        </p:nvSpPr>
        <p:spPr>
          <a:xfrm rot="5400000">
            <a:off x="10700250" y="2934938"/>
            <a:ext cx="8717700" cy="3943200"/>
          </a:xfrm>
          <a:prstGeom prst="rect">
            <a:avLst/>
          </a:prstGeom>
          <a:noFill/>
          <a:ln>
            <a:noFill/>
          </a:ln>
        </p:spPr>
        <p:txBody>
          <a:bodyPr anchorCtr="0" anchor="ctr" bIns="68550" lIns="137150" spcFirstLastPara="1" rIns="137150" wrap="square" tIns="68550">
            <a:normAutofit/>
          </a:bodyPr>
          <a:lstStyle>
            <a:lvl1pPr lvl="0" algn="ctr">
              <a:lnSpc>
                <a:spcPct val="90000"/>
              </a:lnSpc>
              <a:spcBef>
                <a:spcPts val="0"/>
              </a:spcBef>
              <a:spcAft>
                <a:spcPts val="0"/>
              </a:spcAft>
              <a:buClr>
                <a:schemeClr val="lt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69" name="Google Shape;169;p27"/>
          <p:cNvSpPr txBox="1"/>
          <p:nvPr>
            <p:ph idx="1" type="body"/>
          </p:nvPr>
        </p:nvSpPr>
        <p:spPr>
          <a:xfrm rot="5400000">
            <a:off x="2699250" y="-894112"/>
            <a:ext cx="8717700" cy="116013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lt1"/>
              </a:buClr>
              <a:buSzPts val="2700"/>
              <a:buChar char="•"/>
              <a:defRPr/>
            </a:lvl1pPr>
            <a:lvl2pPr indent="-400050" lvl="1" marL="914400" algn="l">
              <a:lnSpc>
                <a:spcPct val="90000"/>
              </a:lnSpc>
              <a:spcBef>
                <a:spcPts val="800"/>
              </a:spcBef>
              <a:spcAft>
                <a:spcPts val="0"/>
              </a:spcAft>
              <a:buClr>
                <a:schemeClr val="lt1"/>
              </a:buClr>
              <a:buSzPts val="2700"/>
              <a:buChar char="•"/>
              <a:defRPr/>
            </a:lvl2pPr>
            <a:lvl3pPr indent="-400050" lvl="2" marL="1371600" algn="l">
              <a:lnSpc>
                <a:spcPct val="90000"/>
              </a:lnSpc>
              <a:spcBef>
                <a:spcPts val="800"/>
              </a:spcBef>
              <a:spcAft>
                <a:spcPts val="0"/>
              </a:spcAft>
              <a:buClr>
                <a:schemeClr val="lt1"/>
              </a:buClr>
              <a:buSzPts val="2700"/>
              <a:buChar char="•"/>
              <a:defRPr/>
            </a:lvl3pPr>
            <a:lvl4pPr indent="-400050" lvl="3" marL="1828800" algn="l">
              <a:lnSpc>
                <a:spcPct val="90000"/>
              </a:lnSpc>
              <a:spcBef>
                <a:spcPts val="800"/>
              </a:spcBef>
              <a:spcAft>
                <a:spcPts val="0"/>
              </a:spcAft>
              <a:buClr>
                <a:schemeClr val="lt1"/>
              </a:buClr>
              <a:buSzPts val="2700"/>
              <a:buChar char="•"/>
              <a:defRPr/>
            </a:lvl4pPr>
            <a:lvl5pPr indent="-400050" lvl="4" marL="2286000" algn="l">
              <a:lnSpc>
                <a:spcPct val="90000"/>
              </a:lnSpc>
              <a:spcBef>
                <a:spcPts val="800"/>
              </a:spcBef>
              <a:spcAft>
                <a:spcPts val="0"/>
              </a:spcAft>
              <a:buClr>
                <a:schemeClr val="lt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70" name="Google Shape;170;p27"/>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71" name="Google Shape;171;p27"/>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72" name="Google Shape;172;p27"/>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jpg"/><Relationship Id="rId2" Type="http://schemas.openxmlformats.org/officeDocument/2006/relationships/image" Target="../media/image65.png"/><Relationship Id="rId3" Type="http://schemas.openxmlformats.org/officeDocument/2006/relationships/image" Target="../media/image6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1">
            <a:alphaModFix/>
          </a:blip>
          <a:srcRect b="28000" l="0" r="0" t="0"/>
          <a:stretch/>
        </p:blipFill>
        <p:spPr>
          <a:xfrm>
            <a:off x="0" y="0"/>
            <a:ext cx="18288000" cy="10287000"/>
          </a:xfrm>
          <a:prstGeom prst="rect">
            <a:avLst/>
          </a:prstGeom>
          <a:noFill/>
          <a:ln>
            <a:noFill/>
          </a:ln>
        </p:spPr>
      </p:pic>
      <p:sp>
        <p:nvSpPr>
          <p:cNvPr id="96" name="Google Shape;96;p16"/>
          <p:cNvSpPr txBox="1"/>
          <p:nvPr>
            <p:ph type="title"/>
          </p:nvPr>
        </p:nvSpPr>
        <p:spPr>
          <a:xfrm>
            <a:off x="1257300" y="364866"/>
            <a:ext cx="15773400" cy="1988700"/>
          </a:xfrm>
          <a:prstGeom prst="rect">
            <a:avLst/>
          </a:prstGeom>
          <a:noFill/>
          <a:ln>
            <a:noFill/>
          </a:ln>
        </p:spPr>
        <p:txBody>
          <a:bodyPr anchorCtr="0" anchor="ctr" bIns="68550" lIns="137150" spcFirstLastPara="1" rIns="137150" wrap="square" tIns="68550">
            <a:normAutofit/>
          </a:bodyPr>
          <a:lstStyle>
            <a:lvl1pPr lvl="0" marR="0" algn="ctr">
              <a:lnSpc>
                <a:spcPct val="90000"/>
              </a:lnSpc>
              <a:spcBef>
                <a:spcPts val="0"/>
              </a:spcBef>
              <a:spcAft>
                <a:spcPts val="0"/>
              </a:spcAft>
              <a:buClr>
                <a:schemeClr val="lt1"/>
              </a:buClr>
              <a:buSzPts val="6600"/>
              <a:buFont typeface="Calibri"/>
              <a:buNone/>
              <a:defRPr b="1" i="0" sz="6600" u="none" cap="none" strike="noStrike">
                <a:solidFill>
                  <a:schemeClr val="lt1"/>
                </a:solidFill>
                <a:latin typeface="Calibri"/>
                <a:ea typeface="Calibri"/>
                <a:cs typeface="Calibri"/>
                <a:sym typeface="Calibri"/>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p:txBody>
      </p:sp>
      <p:sp>
        <p:nvSpPr>
          <p:cNvPr id="97" name="Google Shape;97;p16"/>
          <p:cNvSpPr txBox="1"/>
          <p:nvPr>
            <p:ph idx="1" type="body"/>
          </p:nvPr>
        </p:nvSpPr>
        <p:spPr>
          <a:xfrm>
            <a:off x="1257300" y="2544417"/>
            <a:ext cx="15773400" cy="6721200"/>
          </a:xfrm>
          <a:prstGeom prst="rect">
            <a:avLst/>
          </a:prstGeom>
          <a:noFill/>
          <a:ln>
            <a:noFill/>
          </a:ln>
        </p:spPr>
        <p:txBody>
          <a:bodyPr anchorCtr="0" anchor="t" bIns="68550" lIns="137150" spcFirstLastPara="1" rIns="137150" wrap="square" tIns="68550">
            <a:normAutofit/>
          </a:bodyPr>
          <a:lstStyle>
            <a:lvl1pPr indent="-495300" lvl="0" marL="457200" marR="0" algn="l">
              <a:lnSpc>
                <a:spcPct val="90000"/>
              </a:lnSpc>
              <a:spcBef>
                <a:spcPts val="1500"/>
              </a:spcBef>
              <a:spcAft>
                <a:spcPts val="0"/>
              </a:spcAft>
              <a:buClr>
                <a:schemeClr val="lt1"/>
              </a:buClr>
              <a:buSzPts val="4200"/>
              <a:buFont typeface="Arial"/>
              <a:buChar char="•"/>
              <a:defRPr b="0" i="0" sz="4200" u="none" cap="none" strike="noStrike">
                <a:solidFill>
                  <a:schemeClr val="lt1"/>
                </a:solidFill>
                <a:latin typeface="Calibri"/>
                <a:ea typeface="Calibri"/>
                <a:cs typeface="Calibri"/>
                <a:sym typeface="Calibri"/>
              </a:defRPr>
            </a:lvl1pPr>
            <a:lvl2pPr indent="-457200" lvl="1" marL="914400" marR="0" algn="l">
              <a:lnSpc>
                <a:spcPct val="90000"/>
              </a:lnSpc>
              <a:spcBef>
                <a:spcPts val="800"/>
              </a:spcBef>
              <a:spcAft>
                <a:spcPts val="0"/>
              </a:spcAft>
              <a:buClr>
                <a:schemeClr val="lt1"/>
              </a:buClr>
              <a:buSzPts val="3600"/>
              <a:buFont typeface="Arial"/>
              <a:buChar char="•"/>
              <a:defRPr b="0" i="0" sz="3600" u="none" cap="none" strike="noStrike">
                <a:solidFill>
                  <a:schemeClr val="lt1"/>
                </a:solidFill>
                <a:latin typeface="Calibri"/>
                <a:ea typeface="Calibri"/>
                <a:cs typeface="Calibri"/>
                <a:sym typeface="Calibri"/>
              </a:defRPr>
            </a:lvl2pPr>
            <a:lvl3pPr indent="-419100" lvl="2" marL="1371600" marR="0" algn="l">
              <a:lnSpc>
                <a:spcPct val="90000"/>
              </a:lnSpc>
              <a:spcBef>
                <a:spcPts val="800"/>
              </a:spcBef>
              <a:spcAft>
                <a:spcPts val="0"/>
              </a:spcAft>
              <a:buClr>
                <a:schemeClr val="lt1"/>
              </a:buClr>
              <a:buSzPts val="3000"/>
              <a:buFont typeface="Arial"/>
              <a:buChar char="•"/>
              <a:defRPr b="0" i="0" sz="3000" u="none" cap="none" strike="noStrike">
                <a:solidFill>
                  <a:schemeClr val="lt1"/>
                </a:solidFill>
                <a:latin typeface="Calibri"/>
                <a:ea typeface="Calibri"/>
                <a:cs typeface="Calibri"/>
                <a:sym typeface="Calibri"/>
              </a:defRPr>
            </a:lvl3pPr>
            <a:lvl4pPr indent="-400050" lvl="3" marL="1828800" marR="0" algn="l">
              <a:lnSpc>
                <a:spcPct val="90000"/>
              </a:lnSpc>
              <a:spcBef>
                <a:spcPts val="800"/>
              </a:spcBef>
              <a:spcAft>
                <a:spcPts val="0"/>
              </a:spcAft>
              <a:buClr>
                <a:schemeClr val="lt1"/>
              </a:buClr>
              <a:buSzPts val="2700"/>
              <a:buFont typeface="Arial"/>
              <a:buChar char="•"/>
              <a:defRPr b="0" i="0" sz="2700" u="none" cap="none" strike="noStrike">
                <a:solidFill>
                  <a:schemeClr val="lt1"/>
                </a:solidFill>
                <a:latin typeface="Calibri"/>
                <a:ea typeface="Calibri"/>
                <a:cs typeface="Calibri"/>
                <a:sym typeface="Calibri"/>
              </a:defRPr>
            </a:lvl4pPr>
            <a:lvl5pPr indent="-400050" lvl="4" marL="2286000" marR="0" algn="l">
              <a:lnSpc>
                <a:spcPct val="90000"/>
              </a:lnSpc>
              <a:spcBef>
                <a:spcPts val="800"/>
              </a:spcBef>
              <a:spcAft>
                <a:spcPts val="0"/>
              </a:spcAft>
              <a:buClr>
                <a:schemeClr val="lt1"/>
              </a:buClr>
              <a:buSzPts val="2700"/>
              <a:buFont typeface="Arial"/>
              <a:buChar char="•"/>
              <a:defRPr b="0" i="0" sz="2700" u="none" cap="none" strike="noStrike">
                <a:solidFill>
                  <a:schemeClr val="lt1"/>
                </a:solidFill>
                <a:latin typeface="Calibri"/>
                <a:ea typeface="Calibri"/>
                <a:cs typeface="Calibri"/>
                <a:sym typeface="Calibri"/>
              </a:defRPr>
            </a:lvl5pPr>
            <a:lvl6pPr indent="-400050" lvl="5" marL="2743200" marR="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8" name="Google Shape;98;p16"/>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marR="0" algn="l">
              <a:spcBef>
                <a:spcPts val="0"/>
              </a:spcBef>
              <a:spcAft>
                <a:spcPts val="0"/>
              </a:spcAft>
              <a:buSzPts val="2100"/>
              <a:buNone/>
              <a:defRPr b="0" i="0" sz="1800" u="none" cap="none" strike="noStrike">
                <a:solidFill>
                  <a:srgbClr val="888888"/>
                </a:solidFill>
                <a:latin typeface="Calibri"/>
                <a:ea typeface="Calibri"/>
                <a:cs typeface="Calibri"/>
                <a:sym typeface="Calibri"/>
              </a:defRPr>
            </a:lvl1pPr>
            <a:lvl2pPr lvl="1"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2pPr>
            <a:lvl3pPr lvl="2"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3pPr>
            <a:lvl4pPr lvl="3"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4pPr>
            <a:lvl5pPr lvl="4"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5pPr>
            <a:lvl6pPr lvl="5"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6pPr>
            <a:lvl7pPr lvl="6"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7pPr>
            <a:lvl8pPr lvl="7"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8pPr>
            <a:lvl9pPr lvl="8"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9pPr>
          </a:lstStyle>
          <a:p/>
        </p:txBody>
      </p:sp>
      <p:sp>
        <p:nvSpPr>
          <p:cNvPr id="99" name="Google Shape;99;p16"/>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marR="0" algn="ctr">
              <a:spcBef>
                <a:spcPts val="0"/>
              </a:spcBef>
              <a:spcAft>
                <a:spcPts val="0"/>
              </a:spcAft>
              <a:buSzPts val="2100"/>
              <a:buNone/>
              <a:defRPr b="0" i="0" sz="1800" u="none" cap="none" strike="noStrike">
                <a:solidFill>
                  <a:srgbClr val="888888"/>
                </a:solidFill>
                <a:latin typeface="Calibri"/>
                <a:ea typeface="Calibri"/>
                <a:cs typeface="Calibri"/>
                <a:sym typeface="Calibri"/>
              </a:defRPr>
            </a:lvl1pPr>
            <a:lvl2pPr lvl="1"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2pPr>
            <a:lvl3pPr lvl="2"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3pPr>
            <a:lvl4pPr lvl="3"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4pPr>
            <a:lvl5pPr lvl="4"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5pPr>
            <a:lvl6pPr lvl="5"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6pPr>
            <a:lvl7pPr lvl="6"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7pPr>
            <a:lvl8pPr lvl="7"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8pPr>
            <a:lvl9pPr lvl="8" marR="0" algn="l">
              <a:spcBef>
                <a:spcPts val="0"/>
              </a:spcBef>
              <a:spcAft>
                <a:spcPts val="0"/>
              </a:spcAft>
              <a:buSzPts val="2100"/>
              <a:buNone/>
              <a:defRPr b="0" i="0" sz="2700" u="none" cap="none" strike="noStrike">
                <a:solidFill>
                  <a:schemeClr val="dk1"/>
                </a:solidFill>
                <a:latin typeface="Calibri"/>
                <a:ea typeface="Calibri"/>
                <a:cs typeface="Calibri"/>
                <a:sym typeface="Calibri"/>
              </a:defRPr>
            </a:lvl9pPr>
          </a:lstStyle>
          <a:p/>
        </p:txBody>
      </p:sp>
      <p:sp>
        <p:nvSpPr>
          <p:cNvPr id="100" name="Google Shape;100;p16"/>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marR="0" algn="r">
              <a:spcBef>
                <a:spcPts val="0"/>
              </a:spcBef>
              <a:buNone/>
              <a:defRPr b="0" i="0" sz="1800" u="none" cap="none" strike="noStrike">
                <a:solidFill>
                  <a:srgbClr val="888888"/>
                </a:solidFill>
                <a:latin typeface="Calibri"/>
                <a:ea typeface="Calibri"/>
                <a:cs typeface="Calibri"/>
                <a:sym typeface="Calibri"/>
              </a:defRPr>
            </a:lvl1pPr>
            <a:lvl2pPr indent="0" lvl="1" marL="0" marR="0" algn="r">
              <a:spcBef>
                <a:spcPts val="0"/>
              </a:spcBef>
              <a:buNone/>
              <a:defRPr b="0" i="0" sz="1800" u="none" cap="none" strike="noStrike">
                <a:solidFill>
                  <a:srgbClr val="888888"/>
                </a:solidFill>
                <a:latin typeface="Calibri"/>
                <a:ea typeface="Calibri"/>
                <a:cs typeface="Calibri"/>
                <a:sym typeface="Calibri"/>
              </a:defRPr>
            </a:lvl2pPr>
            <a:lvl3pPr indent="0" lvl="2" marL="0" marR="0" algn="r">
              <a:spcBef>
                <a:spcPts val="0"/>
              </a:spcBef>
              <a:buNone/>
              <a:defRPr b="0" i="0" sz="1800" u="none" cap="none" strike="noStrike">
                <a:solidFill>
                  <a:srgbClr val="888888"/>
                </a:solidFill>
                <a:latin typeface="Calibri"/>
                <a:ea typeface="Calibri"/>
                <a:cs typeface="Calibri"/>
                <a:sym typeface="Calibri"/>
              </a:defRPr>
            </a:lvl3pPr>
            <a:lvl4pPr indent="0" lvl="3" marL="0" marR="0" algn="r">
              <a:spcBef>
                <a:spcPts val="0"/>
              </a:spcBef>
              <a:buNone/>
              <a:defRPr b="0" i="0" sz="1800" u="none" cap="none" strike="noStrike">
                <a:solidFill>
                  <a:srgbClr val="888888"/>
                </a:solidFill>
                <a:latin typeface="Calibri"/>
                <a:ea typeface="Calibri"/>
                <a:cs typeface="Calibri"/>
                <a:sym typeface="Calibri"/>
              </a:defRPr>
            </a:lvl4pPr>
            <a:lvl5pPr indent="0" lvl="4" marL="0" marR="0" algn="r">
              <a:spcBef>
                <a:spcPts val="0"/>
              </a:spcBef>
              <a:buNone/>
              <a:defRPr b="0" i="0" sz="1800" u="none" cap="none" strike="noStrike">
                <a:solidFill>
                  <a:srgbClr val="888888"/>
                </a:solidFill>
                <a:latin typeface="Calibri"/>
                <a:ea typeface="Calibri"/>
                <a:cs typeface="Calibri"/>
                <a:sym typeface="Calibri"/>
              </a:defRPr>
            </a:lvl5pPr>
            <a:lvl6pPr indent="0" lvl="5" marL="0" marR="0" algn="r">
              <a:spcBef>
                <a:spcPts val="0"/>
              </a:spcBef>
              <a:buNone/>
              <a:defRPr b="0" i="0" sz="1800" u="none" cap="none" strike="noStrike">
                <a:solidFill>
                  <a:srgbClr val="888888"/>
                </a:solidFill>
                <a:latin typeface="Calibri"/>
                <a:ea typeface="Calibri"/>
                <a:cs typeface="Calibri"/>
                <a:sym typeface="Calibri"/>
              </a:defRPr>
            </a:lvl6pPr>
            <a:lvl7pPr indent="0" lvl="6" marL="0" marR="0" algn="r">
              <a:spcBef>
                <a:spcPts val="0"/>
              </a:spcBef>
              <a:buNone/>
              <a:defRPr b="0" i="0" sz="1800" u="none" cap="none" strike="noStrike">
                <a:solidFill>
                  <a:srgbClr val="888888"/>
                </a:solidFill>
                <a:latin typeface="Calibri"/>
                <a:ea typeface="Calibri"/>
                <a:cs typeface="Calibri"/>
                <a:sym typeface="Calibri"/>
              </a:defRPr>
            </a:lvl7pPr>
            <a:lvl8pPr indent="0" lvl="7" marL="0" marR="0" algn="r">
              <a:spcBef>
                <a:spcPts val="0"/>
              </a:spcBef>
              <a:buNone/>
              <a:defRPr b="0" i="0" sz="1800" u="none" cap="none" strike="noStrike">
                <a:solidFill>
                  <a:srgbClr val="888888"/>
                </a:solidFill>
                <a:latin typeface="Calibri"/>
                <a:ea typeface="Calibri"/>
                <a:cs typeface="Calibri"/>
                <a:sym typeface="Calibri"/>
              </a:defRPr>
            </a:lvl8pPr>
            <a:lvl9pPr indent="0" lvl="8" marL="0" marR="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6"/>
          <p:cNvSpPr txBox="1"/>
          <p:nvPr/>
        </p:nvSpPr>
        <p:spPr>
          <a:xfrm>
            <a:off x="17769840" y="1082040"/>
            <a:ext cx="277200" cy="554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pic>
        <p:nvPicPr>
          <p:cNvPr id="102" name="Google Shape;102;p16"/>
          <p:cNvPicPr preferRelativeResize="0"/>
          <p:nvPr/>
        </p:nvPicPr>
        <p:blipFill rotWithShape="1">
          <a:blip r:embed="rId2">
            <a:alphaModFix/>
          </a:blip>
          <a:srcRect b="0" l="0" r="0" t="0"/>
          <a:stretch/>
        </p:blipFill>
        <p:spPr>
          <a:xfrm>
            <a:off x="15320627" y="-359424"/>
            <a:ext cx="2967372" cy="2761962"/>
          </a:xfrm>
          <a:prstGeom prst="rect">
            <a:avLst/>
          </a:prstGeom>
          <a:noFill/>
          <a:ln>
            <a:noFill/>
          </a:ln>
        </p:spPr>
      </p:pic>
      <p:pic>
        <p:nvPicPr>
          <p:cNvPr id="103" name="Google Shape;103;p16"/>
          <p:cNvPicPr preferRelativeResize="0"/>
          <p:nvPr/>
        </p:nvPicPr>
        <p:blipFill rotWithShape="1">
          <a:blip r:embed="rId3">
            <a:alphaModFix/>
          </a:blip>
          <a:srcRect b="0" l="0" r="0" t="0"/>
          <a:stretch/>
        </p:blipFill>
        <p:spPr>
          <a:xfrm>
            <a:off x="-343016" y="-556992"/>
            <a:ext cx="3803796" cy="24025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0" Type="http://schemas.openxmlformats.org/officeDocument/2006/relationships/image" Target="../media/image4.png"/><Relationship Id="rId11" Type="http://schemas.openxmlformats.org/officeDocument/2006/relationships/image" Target="../media/image33.png"/><Relationship Id="rId22" Type="http://schemas.openxmlformats.org/officeDocument/2006/relationships/image" Target="../media/image48.png"/><Relationship Id="rId10" Type="http://schemas.openxmlformats.org/officeDocument/2006/relationships/image" Target="../media/image49.png"/><Relationship Id="rId21" Type="http://schemas.openxmlformats.org/officeDocument/2006/relationships/image" Target="../media/image12.png"/><Relationship Id="rId13" Type="http://schemas.openxmlformats.org/officeDocument/2006/relationships/image" Target="../media/image34.png"/><Relationship Id="rId12"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7.png"/><Relationship Id="rId15" Type="http://schemas.openxmlformats.org/officeDocument/2006/relationships/image" Target="../media/image38.png"/><Relationship Id="rId14" Type="http://schemas.openxmlformats.org/officeDocument/2006/relationships/image" Target="../media/image35.png"/><Relationship Id="rId17" Type="http://schemas.openxmlformats.org/officeDocument/2006/relationships/image" Target="../media/image45.png"/><Relationship Id="rId16" Type="http://schemas.openxmlformats.org/officeDocument/2006/relationships/image" Target="../media/image40.png"/><Relationship Id="rId5" Type="http://schemas.openxmlformats.org/officeDocument/2006/relationships/image" Target="../media/image25.png"/><Relationship Id="rId19" Type="http://schemas.openxmlformats.org/officeDocument/2006/relationships/image" Target="../media/image47.png"/><Relationship Id="rId6" Type="http://schemas.openxmlformats.org/officeDocument/2006/relationships/image" Target="../media/image41.png"/><Relationship Id="rId18" Type="http://schemas.openxmlformats.org/officeDocument/2006/relationships/image" Target="../media/image44.png"/><Relationship Id="rId7" Type="http://schemas.openxmlformats.org/officeDocument/2006/relationships/image" Target="../media/image32.png"/><Relationship Id="rId8"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jpg"/><Relationship Id="rId4" Type="http://schemas.openxmlformats.org/officeDocument/2006/relationships/image" Target="../media/image53.png"/><Relationship Id="rId9" Type="http://schemas.openxmlformats.org/officeDocument/2006/relationships/image" Target="../media/image50.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5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jpg"/><Relationship Id="rId4" Type="http://schemas.openxmlformats.org/officeDocument/2006/relationships/image" Target="../media/image53.png"/><Relationship Id="rId9" Type="http://schemas.openxmlformats.org/officeDocument/2006/relationships/image" Target="../media/image58.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55.png"/><Relationship Id="rId8"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jpg"/><Relationship Id="rId4" Type="http://schemas.openxmlformats.org/officeDocument/2006/relationships/image" Target="../media/image12.png"/><Relationship Id="rId5"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jpg"/><Relationship Id="rId4" Type="http://schemas.openxmlformats.org/officeDocument/2006/relationships/image" Target="../media/image12.png"/><Relationship Id="rId5"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p:nvPr/>
        </p:nvSpPr>
        <p:spPr>
          <a:xfrm>
            <a:off x="-131812" y="3184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2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2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28"/>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nvSpPr>
        <p:spPr>
          <a:xfrm>
            <a:off x="1348740" y="9570721"/>
            <a:ext cx="3931800" cy="2154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8"/>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7" name="Google Shape;187;p28"/>
          <p:cNvSpPr txBox="1"/>
          <p:nvPr/>
        </p:nvSpPr>
        <p:spPr>
          <a:xfrm>
            <a:off x="1216919" y="4506374"/>
            <a:ext cx="15590520" cy="201945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Clr>
                <a:srgbClr val="000000"/>
              </a:buClr>
              <a:buSzPts val="4000"/>
              <a:buFont typeface="Arial"/>
              <a:buNone/>
            </a:pPr>
            <a:r>
              <a:rPr b="1" i="0" lang="en-US" sz="4000" u="none" cap="none" strike="noStrike">
                <a:solidFill>
                  <a:srgbClr val="454545"/>
                </a:solidFill>
                <a:latin typeface="Economica"/>
                <a:ea typeface="Economica"/>
                <a:cs typeface="Economica"/>
                <a:sym typeface="Economica"/>
              </a:rPr>
              <a:t>IBM DS0101EN</a:t>
            </a:r>
            <a:endParaRPr b="0" i="0" sz="1400" u="none" cap="none" strike="noStrike">
              <a:solidFill>
                <a:srgbClr val="000000"/>
              </a:solidFill>
              <a:latin typeface="Arial"/>
              <a:ea typeface="Arial"/>
              <a:cs typeface="Arial"/>
              <a:sym typeface="Arial"/>
            </a:endParaRPr>
          </a:p>
          <a:p>
            <a:pPr indent="0" lvl="0" marL="0" marR="0" rtl="0" algn="l">
              <a:lnSpc>
                <a:spcPct val="138000"/>
              </a:lnSpc>
              <a:spcBef>
                <a:spcPts val="0"/>
              </a:spcBef>
              <a:spcAft>
                <a:spcPts val="0"/>
              </a:spcAft>
              <a:buClr>
                <a:srgbClr val="000000"/>
              </a:buClr>
              <a:buSzPts val="6400"/>
              <a:buFont typeface="Arial"/>
              <a:buNone/>
            </a:pPr>
            <a:r>
              <a:rPr b="1" i="0" lang="en-US" sz="6400" u="none" cap="none" strike="noStrike">
                <a:solidFill>
                  <a:srgbClr val="454545"/>
                </a:solidFill>
                <a:latin typeface="Economica"/>
                <a:ea typeface="Economica"/>
                <a:cs typeface="Economica"/>
                <a:sym typeface="Economica"/>
              </a:rPr>
              <a:t>What is Data Science?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rtificial intelligence (AI) technology concept" id="248" name="Google Shape;248;p37"/>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249" name="Google Shape;249;p37"/>
          <p:cNvSpPr txBox="1"/>
          <p:nvPr>
            <p:ph idx="12" type="sldNum"/>
          </p:nvPr>
        </p:nvSpPr>
        <p:spPr>
          <a:xfrm>
            <a:off x="16944917" y="9326435"/>
            <a:ext cx="1097700" cy="786900"/>
          </a:xfrm>
          <a:prstGeom prst="rect">
            <a:avLst/>
          </a:prstGeom>
          <a:noFill/>
          <a:ln>
            <a:noFill/>
          </a:ln>
        </p:spPr>
        <p:txBody>
          <a:bodyPr anchorCtr="0" anchor="ctr" bIns="137150" lIns="137150" spcFirstLastPara="1" rIns="137150" wrap="square" tIns="137150">
            <a:normAutofit/>
          </a:bodyPr>
          <a:lstStyle/>
          <a:p>
            <a:pPr indent="0" lvl="0" marL="0" rtl="0" algn="r">
              <a:lnSpc>
                <a:spcPct val="100000"/>
              </a:lnSpc>
              <a:spcBef>
                <a:spcPts val="0"/>
              </a:spcBef>
              <a:spcAft>
                <a:spcPts val="0"/>
              </a:spcAft>
              <a:buClr>
                <a:srgbClr val="888888"/>
              </a:buClr>
              <a:buSzPts val="1800"/>
              <a:buFont typeface="Calibri"/>
              <a:buNone/>
            </a:pPr>
            <a:fld id="{00000000-1234-1234-1234-123412341234}" type="slidenum">
              <a:rPr lang="en-US"/>
              <a:t>‹#›</a:t>
            </a:fld>
            <a:endParaRPr/>
          </a:p>
        </p:txBody>
      </p:sp>
      <p:sp>
        <p:nvSpPr>
          <p:cNvPr id="250" name="Google Shape;250;p37"/>
          <p:cNvSpPr txBox="1"/>
          <p:nvPr/>
        </p:nvSpPr>
        <p:spPr>
          <a:xfrm>
            <a:off x="369692" y="3897005"/>
            <a:ext cx="9140400" cy="12468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0" i="0" lang="en-US" sz="7200" u="none" strike="noStrike">
                <a:solidFill>
                  <a:schemeClr val="lt1"/>
                </a:solidFill>
                <a:latin typeface="Arial"/>
                <a:ea typeface="Arial"/>
                <a:cs typeface="Arial"/>
                <a:sym typeface="Arial"/>
              </a:rPr>
              <a:t>The Future of AI</a:t>
            </a:r>
            <a:endParaRPr sz="2100"/>
          </a:p>
        </p:txBody>
      </p:sp>
      <p:sp>
        <p:nvSpPr>
          <p:cNvPr id="251" name="Google Shape;251;p37"/>
          <p:cNvSpPr txBox="1"/>
          <p:nvPr/>
        </p:nvSpPr>
        <p:spPr>
          <a:xfrm>
            <a:off x="219674" y="886674"/>
            <a:ext cx="7538400" cy="10620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i="0" lang="en-US" sz="6000" u="none" strike="noStrike">
                <a:solidFill>
                  <a:srgbClr val="C4E0B2"/>
                </a:solidFill>
                <a:latin typeface="Arial"/>
                <a:ea typeface="Arial"/>
                <a:cs typeface="Arial"/>
                <a:sym typeface="Arial"/>
              </a:rPr>
              <a:t>Group discussion</a:t>
            </a:r>
            <a:endParaRPr b="1" sz="6000">
              <a:solidFill>
                <a:srgbClr val="C4E0B2"/>
              </a:solidFill>
              <a:latin typeface="Calibri"/>
              <a:ea typeface="Calibri"/>
              <a:cs typeface="Calibri"/>
              <a:sym typeface="Calibri"/>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3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8" name="Google Shape;258;p38"/>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3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38"/>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3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3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38"/>
          <p:cNvSpPr/>
          <p:nvPr/>
        </p:nvSpPr>
        <p:spPr>
          <a:xfrm>
            <a:off x="1939549" y="2742342"/>
            <a:ext cx="7232601" cy="6103655"/>
          </a:xfrm>
          <a:custGeom>
            <a:rect b="b" l="l" r="r" t="t"/>
            <a:pathLst>
              <a:path extrusionOk="0" h="6103655" w="7232601">
                <a:moveTo>
                  <a:pt x="0" y="0"/>
                </a:moveTo>
                <a:lnTo>
                  <a:pt x="7232602" y="0"/>
                </a:lnTo>
                <a:lnTo>
                  <a:pt x="7232602" y="6103655"/>
                </a:lnTo>
                <a:lnTo>
                  <a:pt x="0" y="610365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38"/>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265" name="Google Shape;265;p38"/>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66" name="Google Shape;266;p38"/>
          <p:cNvSpPr txBox="1"/>
          <p:nvPr/>
        </p:nvSpPr>
        <p:spPr>
          <a:xfrm>
            <a:off x="487030" y="199922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Understanding Data Science</a:t>
            </a:r>
            <a:endParaRPr b="0" i="0" sz="1400" u="none" cap="none" strike="noStrike">
              <a:solidFill>
                <a:srgbClr val="000000"/>
              </a:solidFill>
              <a:latin typeface="Arial"/>
              <a:ea typeface="Arial"/>
              <a:cs typeface="Arial"/>
              <a:sym typeface="Arial"/>
            </a:endParaRPr>
          </a:p>
        </p:txBody>
      </p:sp>
      <p:sp>
        <p:nvSpPr>
          <p:cNvPr descr="Relative picture for a slide about &quot;Define data science &amp; What Data Scientists Do&quot;" id="267" name="Google Shape;267;p38"/>
          <p:cNvSpPr/>
          <p:nvPr/>
        </p:nvSpPr>
        <p:spPr>
          <a:xfrm>
            <a:off x="11225587" y="2228412"/>
            <a:ext cx="6575376" cy="6575378"/>
          </a:xfrm>
          <a:custGeom>
            <a:rect b="b" l="l" r="r" t="t"/>
            <a:pathLst>
              <a:path extrusionOk="0" h="6575378" w="6575376">
                <a:moveTo>
                  <a:pt x="0" y="0"/>
                </a:moveTo>
                <a:lnTo>
                  <a:pt x="6575376" y="0"/>
                </a:lnTo>
                <a:lnTo>
                  <a:pt x="6575376" y="6575378"/>
                </a:lnTo>
                <a:lnTo>
                  <a:pt x="0" y="657537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74" name="Google Shape;274;p3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75" name="Google Shape;275;p3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39"/>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7" name="Google Shape;277;p39"/>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78" name="Google Shape;278;p39"/>
          <p:cNvPicPr preferRelativeResize="0"/>
          <p:nvPr/>
        </p:nvPicPr>
        <p:blipFill rotWithShape="1">
          <a:blip r:embed="rId6">
            <a:alphaModFix/>
          </a:blip>
          <a:srcRect b="0" l="0" r="0" t="0"/>
          <a:stretch/>
        </p:blipFill>
        <p:spPr>
          <a:xfrm>
            <a:off x="7608826" y="1180700"/>
            <a:ext cx="8084899" cy="8106850"/>
          </a:xfrm>
          <a:prstGeom prst="rect">
            <a:avLst/>
          </a:prstGeom>
          <a:noFill/>
          <a:ln>
            <a:noFill/>
          </a:ln>
        </p:spPr>
      </p:pic>
      <p:sp>
        <p:nvSpPr>
          <p:cNvPr id="279" name="Google Shape;279;p39"/>
          <p:cNvSpPr/>
          <p:nvPr/>
        </p:nvSpPr>
        <p:spPr>
          <a:xfrm>
            <a:off x="13042000" y="5998950"/>
            <a:ext cx="3149400" cy="3288600"/>
          </a:xfrm>
          <a:prstGeom prst="ellipse">
            <a:avLst/>
          </a:prstGeom>
          <a:gradFill>
            <a:gsLst>
              <a:gs pos="0">
                <a:srgbClr val="DFEAFB"/>
              </a:gs>
              <a:gs pos="100000">
                <a:srgbClr val="6E9C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400">
                <a:solidFill>
                  <a:schemeClr val="lt1"/>
                </a:solidFill>
                <a:latin typeface="Calibri"/>
                <a:ea typeface="Calibri"/>
                <a:cs typeface="Calibri"/>
                <a:sym typeface="Calibri"/>
              </a:rPr>
              <a:t>NLP</a:t>
            </a:r>
            <a:endParaRPr b="1" sz="4400">
              <a:solidFill>
                <a:schemeClr val="lt1"/>
              </a:solidFill>
              <a:latin typeface="Calibri"/>
              <a:ea typeface="Calibri"/>
              <a:cs typeface="Calibri"/>
              <a:sym typeface="Calibri"/>
            </a:endParaRPr>
          </a:p>
        </p:txBody>
      </p:sp>
      <p:sp>
        <p:nvSpPr>
          <p:cNvPr id="280" name="Google Shape;280;p39"/>
          <p:cNvSpPr txBox="1"/>
          <p:nvPr/>
        </p:nvSpPr>
        <p:spPr>
          <a:xfrm>
            <a:off x="1833975" y="3221725"/>
            <a:ext cx="43890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chemeClr val="dk1"/>
                </a:solidFill>
                <a:latin typeface="Calibri"/>
                <a:ea typeface="Calibri"/>
                <a:cs typeface="Calibri"/>
                <a:sym typeface="Calibri"/>
              </a:rPr>
              <a:t>8:20 Break</a:t>
            </a:r>
            <a:endParaRPr b="1" sz="4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0"/>
          <p:cNvPicPr preferRelativeResize="0"/>
          <p:nvPr/>
        </p:nvPicPr>
        <p:blipFill>
          <a:blip r:embed="rId3">
            <a:alphaModFix/>
          </a:blip>
          <a:stretch>
            <a:fillRect/>
          </a:stretch>
        </p:blipFill>
        <p:spPr>
          <a:xfrm>
            <a:off x="1294975" y="152400"/>
            <a:ext cx="16840625" cy="842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1"/>
          <p:cNvPicPr preferRelativeResize="0"/>
          <p:nvPr/>
        </p:nvPicPr>
        <p:blipFill>
          <a:blip r:embed="rId3">
            <a:alphaModFix/>
          </a:blip>
          <a:stretch>
            <a:fillRect/>
          </a:stretch>
        </p:blipFill>
        <p:spPr>
          <a:xfrm>
            <a:off x="9972775" y="398650"/>
            <a:ext cx="8315225" cy="8315225"/>
          </a:xfrm>
          <a:prstGeom prst="rect">
            <a:avLst/>
          </a:prstGeom>
          <a:noFill/>
          <a:ln>
            <a:noFill/>
          </a:ln>
        </p:spPr>
      </p:pic>
      <p:pic>
        <p:nvPicPr>
          <p:cNvPr id="293" name="Google Shape;293;p41"/>
          <p:cNvPicPr preferRelativeResize="0"/>
          <p:nvPr/>
        </p:nvPicPr>
        <p:blipFill>
          <a:blip r:embed="rId4">
            <a:alphaModFix/>
          </a:blip>
          <a:stretch>
            <a:fillRect/>
          </a:stretch>
        </p:blipFill>
        <p:spPr>
          <a:xfrm>
            <a:off x="0" y="494400"/>
            <a:ext cx="9612226" cy="821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4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9" name="Google Shape;299;p42"/>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42"/>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42"/>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42"/>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p42"/>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42"/>
          <p:cNvSpPr txBox="1"/>
          <p:nvPr/>
        </p:nvSpPr>
        <p:spPr>
          <a:xfrm>
            <a:off x="487030" y="3154190"/>
            <a:ext cx="14094780" cy="3270699"/>
          </a:xfrm>
          <a:prstGeom prst="rect">
            <a:avLst/>
          </a:prstGeom>
          <a:noFill/>
          <a:ln>
            <a:noFill/>
          </a:ln>
        </p:spPr>
        <p:txBody>
          <a:bodyPr anchorCtr="0" anchor="t" bIns="0" lIns="0" spcFirstLastPara="1" rIns="0" wrap="square" tIns="0">
            <a:spAutoFit/>
          </a:bodyPr>
          <a:lstStyle/>
          <a:p>
            <a:pPr indent="0" lvl="0" marL="0" marR="0" rtl="0" algn="l">
              <a:lnSpc>
                <a:spcPct val="2051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12514" lvl="1" marL="825029" marR="0" rtl="0" algn="l">
              <a:lnSpc>
                <a:spcPct val="108016"/>
              </a:lnSpc>
              <a:spcBef>
                <a:spcPts val="0"/>
              </a:spcBef>
              <a:spcAft>
                <a:spcPts val="0"/>
              </a:spcAft>
              <a:buClr>
                <a:srgbClr val="000000"/>
              </a:buClr>
              <a:buSzPts val="3418"/>
              <a:buFont typeface="Arial"/>
              <a:buChar char="•"/>
            </a:pPr>
            <a:r>
              <a:rPr b="0" i="0" lang="en-US" sz="3418" u="none" cap="none" strike="noStrike">
                <a:solidFill>
                  <a:srgbClr val="000000"/>
                </a:solidFill>
                <a:latin typeface="Arial"/>
                <a:ea typeface="Arial"/>
                <a:cs typeface="Arial"/>
                <a:sym typeface="Arial"/>
              </a:rPr>
              <a:t>Data is transformed into compelling narratives through storytelling.</a:t>
            </a:r>
            <a:endParaRPr b="0" i="0" sz="1400" u="none" cap="none" strike="noStrike">
              <a:solidFill>
                <a:srgbClr val="000000"/>
              </a:solidFill>
              <a:latin typeface="Arial"/>
              <a:ea typeface="Arial"/>
              <a:cs typeface="Arial"/>
              <a:sym typeface="Arial"/>
            </a:endParaRPr>
          </a:p>
          <a:p>
            <a:pPr indent="0" lvl="0" marL="0" marR="0" rtl="0" algn="l">
              <a:lnSpc>
                <a:spcPct val="107984"/>
              </a:lnSpc>
              <a:spcBef>
                <a:spcPts val="0"/>
              </a:spcBef>
              <a:spcAft>
                <a:spcPts val="0"/>
              </a:spcAft>
              <a:buClr>
                <a:srgbClr val="000000"/>
              </a:buClr>
              <a:buSzPts val="3418"/>
              <a:buFont typeface="Arial"/>
              <a:buNone/>
            </a:pPr>
            <a:r>
              <a:t/>
            </a:r>
            <a:endParaRPr b="0" i="0" sz="3418" u="none" cap="none" strike="noStrike">
              <a:solidFill>
                <a:srgbClr val="000000"/>
              </a:solidFill>
              <a:latin typeface="Arial"/>
              <a:ea typeface="Arial"/>
              <a:cs typeface="Arial"/>
              <a:sym typeface="Arial"/>
            </a:endParaRPr>
          </a:p>
          <a:p>
            <a:pPr indent="-412514" lvl="1" marL="825029" marR="0" rtl="0" algn="l">
              <a:lnSpc>
                <a:spcPct val="108016"/>
              </a:lnSpc>
              <a:spcBef>
                <a:spcPts val="0"/>
              </a:spcBef>
              <a:spcAft>
                <a:spcPts val="0"/>
              </a:spcAft>
              <a:buClr>
                <a:srgbClr val="000000"/>
              </a:buClr>
              <a:buSzPts val="3418"/>
              <a:buFont typeface="Arial"/>
              <a:buChar char="•"/>
            </a:pPr>
            <a:r>
              <a:rPr b="0" i="0" lang="en-US" sz="3418" u="none" cap="none" strike="noStrike">
                <a:solidFill>
                  <a:srgbClr val="000000"/>
                </a:solidFill>
                <a:latin typeface="Arial"/>
                <a:ea typeface="Arial"/>
                <a:cs typeface="Arial"/>
                <a:sym typeface="Arial"/>
              </a:rPr>
              <a:t>These insights drive strategic decision-making for organizations.</a:t>
            </a:r>
            <a:endParaRPr b="0" i="0" sz="1400" u="none" cap="none" strike="noStrike">
              <a:solidFill>
                <a:srgbClr val="000000"/>
              </a:solidFill>
              <a:latin typeface="Arial"/>
              <a:ea typeface="Arial"/>
              <a:cs typeface="Arial"/>
              <a:sym typeface="Arial"/>
            </a:endParaRPr>
          </a:p>
          <a:p>
            <a:pPr indent="0" lvl="0" marL="0" marR="0" rtl="0" algn="l">
              <a:lnSpc>
                <a:spcPct val="107984"/>
              </a:lnSpc>
              <a:spcBef>
                <a:spcPts val="0"/>
              </a:spcBef>
              <a:spcAft>
                <a:spcPts val="0"/>
              </a:spcAft>
              <a:buClr>
                <a:srgbClr val="000000"/>
              </a:buClr>
              <a:buSzPts val="3418"/>
              <a:buFont typeface="Arial"/>
              <a:buNone/>
            </a:pPr>
            <a:r>
              <a:t/>
            </a:r>
            <a:endParaRPr b="0" i="0" sz="3418" u="none" cap="none" strike="noStrike">
              <a:solidFill>
                <a:srgbClr val="000000"/>
              </a:solidFill>
              <a:latin typeface="Arial"/>
              <a:ea typeface="Arial"/>
              <a:cs typeface="Arial"/>
              <a:sym typeface="Arial"/>
            </a:endParaRPr>
          </a:p>
          <a:p>
            <a:pPr indent="-412514" lvl="1" marL="825029" marR="0" rtl="0" algn="l">
              <a:lnSpc>
                <a:spcPct val="108016"/>
              </a:lnSpc>
              <a:spcBef>
                <a:spcPts val="0"/>
              </a:spcBef>
              <a:spcAft>
                <a:spcPts val="0"/>
              </a:spcAft>
              <a:buClr>
                <a:srgbClr val="000000"/>
              </a:buClr>
              <a:buSzPts val="3418"/>
              <a:buFont typeface="Arial"/>
              <a:buChar char="•"/>
            </a:pPr>
            <a:r>
              <a:rPr b="0" i="0" lang="en-US" sz="3418" u="none" cap="none" strike="noStrike">
                <a:solidFill>
                  <a:srgbClr val="000000"/>
                </a:solidFill>
                <a:latin typeface="Arial"/>
                <a:ea typeface="Arial"/>
                <a:cs typeface="Arial"/>
                <a:sym typeface="Arial"/>
              </a:rPr>
              <a:t>It encompasses extracting and analyzing data in structured and unstructured forms.</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14486180" y="3116090"/>
            <a:ext cx="3950208" cy="4114800"/>
          </a:xfrm>
          <a:custGeom>
            <a:rect b="b" l="l" r="r" t="t"/>
            <a:pathLst>
              <a:path extrusionOk="0" h="4114800" w="3950208">
                <a:moveTo>
                  <a:pt x="0" y="0"/>
                </a:moveTo>
                <a:lnTo>
                  <a:pt x="3950208" y="0"/>
                </a:lnTo>
                <a:lnTo>
                  <a:pt x="3950208"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42"/>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308" name="Google Shape;308;p42"/>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09" name="Google Shape;309;p42"/>
          <p:cNvSpPr txBox="1"/>
          <p:nvPr/>
        </p:nvSpPr>
        <p:spPr>
          <a:xfrm>
            <a:off x="487030" y="199922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Understanding Data Science</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5" name="Google Shape;315;p43"/>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43"/>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43"/>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43"/>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43"/>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43"/>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43"/>
          <p:cNvSpPr/>
          <p:nvPr/>
        </p:nvSpPr>
        <p:spPr>
          <a:xfrm>
            <a:off x="14973300" y="3451650"/>
            <a:ext cx="2827670" cy="2827670"/>
          </a:xfrm>
          <a:custGeom>
            <a:rect b="b" l="l" r="r" t="t"/>
            <a:pathLst>
              <a:path extrusionOk="0" h="2827670" w="2827670">
                <a:moveTo>
                  <a:pt x="0" y="0"/>
                </a:moveTo>
                <a:lnTo>
                  <a:pt x="2827670" y="0"/>
                </a:lnTo>
                <a:lnTo>
                  <a:pt x="2827670" y="2827670"/>
                </a:lnTo>
                <a:lnTo>
                  <a:pt x="0" y="282767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43"/>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323" name="Google Shape;323;p43"/>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What is Data Science?</a:t>
            </a:r>
            <a:endParaRPr b="0" i="0" sz="1400" u="none" cap="none" strike="noStrike">
              <a:solidFill>
                <a:srgbClr val="000000"/>
              </a:solidFill>
              <a:latin typeface="Arial"/>
              <a:ea typeface="Arial"/>
              <a:cs typeface="Arial"/>
              <a:sym typeface="Arial"/>
            </a:endParaRPr>
          </a:p>
        </p:txBody>
      </p:sp>
      <p:sp>
        <p:nvSpPr>
          <p:cNvPr id="324" name="Google Shape;324;p43"/>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325" name="Google Shape;325;p43"/>
          <p:cNvSpPr txBox="1"/>
          <p:nvPr/>
        </p:nvSpPr>
        <p:spPr>
          <a:xfrm>
            <a:off x="487030" y="3489750"/>
            <a:ext cx="14970684" cy="3190874"/>
          </a:xfrm>
          <a:prstGeom prst="rect">
            <a:avLst/>
          </a:prstGeom>
          <a:noFill/>
          <a:ln>
            <a:noFill/>
          </a:ln>
        </p:spPr>
        <p:txBody>
          <a:bodyPr anchorCtr="0" anchor="t" bIns="0" lIns="0" spcFirstLastPara="1" rIns="0" wrap="square" tIns="0">
            <a:spAutoFit/>
          </a:bodyPr>
          <a:lstStyle/>
          <a:p>
            <a:pPr indent="-399939" lvl="1" marL="799878" marR="0" rtl="0" algn="l">
              <a:lnSpc>
                <a:spcPct val="108026"/>
              </a:lnSpc>
              <a:spcBef>
                <a:spcPts val="0"/>
              </a:spcBef>
              <a:spcAft>
                <a:spcPts val="0"/>
              </a:spcAft>
              <a:buClr>
                <a:srgbClr val="000000"/>
              </a:buClr>
              <a:buSzPts val="3314"/>
              <a:buFont typeface="Arial"/>
              <a:buChar char="•"/>
            </a:pPr>
            <a:r>
              <a:rPr b="0" i="0" lang="en-US" sz="3200" u="none" cap="none" strike="noStrike">
                <a:solidFill>
                  <a:srgbClr val="000000"/>
                </a:solidFill>
                <a:latin typeface="Arial"/>
                <a:ea typeface="Arial"/>
                <a:cs typeface="Arial"/>
                <a:sym typeface="Arial"/>
              </a:rPr>
              <a:t>Data science explores, manipulates, and analyzes data to find answers.</a:t>
            </a:r>
            <a:endParaRPr/>
          </a:p>
          <a:p>
            <a:pPr indent="-399939" lvl="1" marL="799878" marR="0" rtl="0" algn="l">
              <a:lnSpc>
                <a:spcPct val="108026"/>
              </a:lnSpc>
              <a:spcBef>
                <a:spcPts val="0"/>
              </a:spcBef>
              <a:spcAft>
                <a:spcPts val="0"/>
              </a:spcAft>
              <a:buClr>
                <a:srgbClr val="000000"/>
              </a:buClr>
              <a:buSzPts val="3314"/>
              <a:buFont typeface="Arial"/>
              <a:buChar char="•"/>
            </a:pPr>
            <a:r>
              <a:rPr b="0" i="0" lang="en-US" sz="3200" u="none" cap="none" strike="noStrike">
                <a:solidFill>
                  <a:srgbClr val="000000"/>
                </a:solidFill>
                <a:latin typeface="Arial"/>
                <a:ea typeface="Arial"/>
                <a:cs typeface="Arial"/>
                <a:sym typeface="Arial"/>
              </a:rPr>
              <a:t>Just as other sciences study specific subjects, data science focuses on understanding data.</a:t>
            </a:r>
            <a:endParaRPr/>
          </a:p>
          <a:p>
            <a:pPr indent="-399939" lvl="1" marL="799878" marR="0" rtl="0" algn="l">
              <a:lnSpc>
                <a:spcPct val="108026"/>
              </a:lnSpc>
              <a:spcBef>
                <a:spcPts val="0"/>
              </a:spcBef>
              <a:spcAft>
                <a:spcPts val="0"/>
              </a:spcAft>
              <a:buClr>
                <a:srgbClr val="000000"/>
              </a:buClr>
              <a:buSzPts val="3314"/>
              <a:buFont typeface="Arial"/>
              <a:buChar char="•"/>
            </a:pPr>
            <a:r>
              <a:rPr b="0" i="0" lang="en-US" sz="3200" u="none" cap="none" strike="noStrike">
                <a:solidFill>
                  <a:srgbClr val="000000"/>
                </a:solidFill>
                <a:latin typeface="Arial"/>
                <a:ea typeface="Arial"/>
                <a:cs typeface="Arial"/>
                <a:sym typeface="Arial"/>
              </a:rPr>
              <a:t>Today’s world offers an abundance of data, algorithms, and accessible tools.</a:t>
            </a:r>
            <a:endParaRPr/>
          </a:p>
          <a:p>
            <a:pPr indent="-399939" lvl="1" marL="799878" marR="0" rtl="0" algn="l">
              <a:lnSpc>
                <a:spcPct val="108026"/>
              </a:lnSpc>
              <a:spcBef>
                <a:spcPts val="0"/>
              </a:spcBef>
              <a:spcAft>
                <a:spcPts val="0"/>
              </a:spcAft>
              <a:buClr>
                <a:srgbClr val="000000"/>
              </a:buClr>
              <a:buSzPts val="3314"/>
              <a:buFont typeface="Arial"/>
              <a:buChar char="•"/>
            </a:pPr>
            <a:r>
              <a:rPr b="0" i="0" lang="en-US" sz="3200" u="none" cap="none" strike="noStrike">
                <a:solidFill>
                  <a:srgbClr val="000000"/>
                </a:solidFill>
                <a:latin typeface="Arial"/>
                <a:ea typeface="Arial"/>
                <a:cs typeface="Arial"/>
                <a:sym typeface="Arial"/>
              </a:rPr>
              <a:t>The affordability and accessibility of these resources make data science more relevant than ever.</a:t>
            </a:r>
            <a:endParaRPr b="0" i="0" sz="1200" u="none" cap="none" strike="noStrike">
              <a:solidFill>
                <a:srgbClr val="000000"/>
              </a:solidFill>
              <a:latin typeface="Arial"/>
              <a:ea typeface="Arial"/>
              <a:cs typeface="Arial"/>
              <a:sym typeface="Arial"/>
            </a:endParaRPr>
          </a:p>
        </p:txBody>
      </p:sp>
      <p:sp>
        <p:nvSpPr>
          <p:cNvPr id="326" name="Google Shape;326;p43"/>
          <p:cNvSpPr txBox="1"/>
          <p:nvPr/>
        </p:nvSpPr>
        <p:spPr>
          <a:xfrm>
            <a:off x="487030" y="233478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The Essence of Data Science</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4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44"/>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44"/>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44"/>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44"/>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44"/>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44"/>
          <p:cNvSpPr/>
          <p:nvPr/>
        </p:nvSpPr>
        <p:spPr>
          <a:xfrm>
            <a:off x="14578848" y="6201756"/>
            <a:ext cx="3415284" cy="4114800"/>
          </a:xfrm>
          <a:custGeom>
            <a:rect b="b" l="l" r="r" t="t"/>
            <a:pathLst>
              <a:path extrusionOk="0" h="4114800" w="3415284">
                <a:moveTo>
                  <a:pt x="0" y="0"/>
                </a:moveTo>
                <a:lnTo>
                  <a:pt x="3415284" y="0"/>
                </a:lnTo>
                <a:lnTo>
                  <a:pt x="3415284"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44"/>
          <p:cNvSpPr txBox="1"/>
          <p:nvPr/>
        </p:nvSpPr>
        <p:spPr>
          <a:xfrm>
            <a:off x="1348740" y="9570721"/>
            <a:ext cx="39318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339" name="Google Shape;339;p44"/>
          <p:cNvSpPr txBox="1"/>
          <p:nvPr/>
        </p:nvSpPr>
        <p:spPr>
          <a:xfrm>
            <a:off x="954900" y="3200400"/>
            <a:ext cx="16291500" cy="6236100"/>
          </a:xfrm>
          <a:prstGeom prst="rect">
            <a:avLst/>
          </a:prstGeom>
          <a:noFill/>
          <a:ln>
            <a:noFill/>
          </a:ln>
        </p:spPr>
        <p:txBody>
          <a:bodyPr anchorCtr="0" anchor="t" bIns="0" lIns="0" spcFirstLastPara="1" rIns="0" wrap="square" tIns="0">
            <a:spAutoFit/>
          </a:bodyPr>
          <a:lstStyle/>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Learn Programming</a:t>
            </a:r>
            <a:r>
              <a:rPr lang="en-US" sz="3100">
                <a:solidFill>
                  <a:schemeClr val="dk1"/>
                </a:solidFill>
              </a:rPr>
              <a:t>: Start with Python or R.</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Understand Math and Statistics</a:t>
            </a:r>
            <a:r>
              <a:rPr lang="en-US" sz="3100">
                <a:solidFill>
                  <a:schemeClr val="dk1"/>
                </a:solidFill>
              </a:rPr>
              <a:t>: Basics of linear algebra and statistics are essential.</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Data Understanding (Data Analysis, Visualization and </a:t>
            </a:r>
            <a:r>
              <a:rPr b="1" lang="en-US" sz="3100">
                <a:solidFill>
                  <a:schemeClr val="dk1"/>
                </a:solidFill>
              </a:rPr>
              <a:t>Exploration)</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Data Preprocessing and Cleaning</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Machine Learning</a:t>
            </a:r>
            <a:r>
              <a:rPr lang="en-US" sz="3100">
                <a:solidFill>
                  <a:schemeClr val="dk1"/>
                </a:solidFill>
              </a:rPr>
              <a:t>: Learn basic algorithms like Linear Regression and Decision Trees.</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Real Projects</a:t>
            </a:r>
            <a:r>
              <a:rPr lang="en-US" sz="3100">
                <a:solidFill>
                  <a:schemeClr val="dk1"/>
                </a:solidFill>
              </a:rPr>
              <a:t>: Participate in projects or competitions like Kaggle.</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Continuous Learning</a:t>
            </a:r>
            <a:r>
              <a:rPr lang="en-US" sz="3100">
                <a:solidFill>
                  <a:schemeClr val="dk1"/>
                </a:solidFill>
              </a:rPr>
              <a:t>: Keep up with new courses and research.</a:t>
            </a:r>
            <a:endParaRPr sz="3100">
              <a:solidFill>
                <a:schemeClr val="dk1"/>
              </a:solidFill>
            </a:endParaRPr>
          </a:p>
          <a:p>
            <a:pPr indent="-425450" lvl="0" marL="457200" rtl="0" algn="l">
              <a:lnSpc>
                <a:spcPct val="150000"/>
              </a:lnSpc>
              <a:spcBef>
                <a:spcPts val="0"/>
              </a:spcBef>
              <a:spcAft>
                <a:spcPts val="0"/>
              </a:spcAft>
              <a:buClr>
                <a:schemeClr val="dk1"/>
              </a:buClr>
              <a:buSzPts val="3100"/>
              <a:buAutoNum type="arabicPeriod"/>
            </a:pPr>
            <a:r>
              <a:rPr b="1" lang="en-US" sz="3100">
                <a:solidFill>
                  <a:schemeClr val="dk1"/>
                </a:solidFill>
              </a:rPr>
              <a:t>Choose a Specialization</a:t>
            </a:r>
            <a:r>
              <a:rPr lang="en-US" sz="3100">
                <a:solidFill>
                  <a:schemeClr val="dk1"/>
                </a:solidFill>
              </a:rPr>
              <a:t>: Focus on a specific field like financial analysis or healthcare</a:t>
            </a:r>
            <a:endParaRPr sz="3100">
              <a:solidFill>
                <a:schemeClr val="dk1"/>
              </a:solidFill>
            </a:endParaRPr>
          </a:p>
          <a:p>
            <a:pPr indent="-439039" lvl="0" marL="457200" rtl="0" algn="l">
              <a:lnSpc>
                <a:spcPct val="150000"/>
              </a:lnSpc>
              <a:spcBef>
                <a:spcPts val="0"/>
              </a:spcBef>
              <a:spcAft>
                <a:spcPts val="0"/>
              </a:spcAft>
              <a:buClr>
                <a:schemeClr val="dk1"/>
              </a:buClr>
              <a:buSzPts val="3314"/>
              <a:buAutoNum type="arabicPeriod"/>
            </a:pPr>
            <a:r>
              <a:rPr b="1" lang="en-US" sz="3314">
                <a:solidFill>
                  <a:schemeClr val="dk1"/>
                </a:solidFill>
              </a:rPr>
              <a:t>Communication and Interpretation</a:t>
            </a:r>
            <a:r>
              <a:rPr b="1" lang="en-US" sz="3100">
                <a:solidFill>
                  <a:schemeClr val="dk1"/>
                </a:solidFill>
              </a:rPr>
              <a:t>.</a:t>
            </a:r>
            <a:endParaRPr b="1" sz="5314"/>
          </a:p>
        </p:txBody>
      </p:sp>
      <p:sp>
        <p:nvSpPr>
          <p:cNvPr id="340" name="Google Shape;340;p44"/>
          <p:cNvSpPr txBox="1"/>
          <p:nvPr/>
        </p:nvSpPr>
        <p:spPr>
          <a:xfrm>
            <a:off x="487055" y="1832956"/>
            <a:ext cx="17313900" cy="923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6000">
                <a:solidFill>
                  <a:schemeClr val="dk1"/>
                </a:solidFill>
              </a:rPr>
              <a:t>Fundamentals &amp; Paths to a Career of Data</a:t>
            </a:r>
            <a:r>
              <a:rPr b="1" lang="en-US" sz="3297">
                <a:solidFill>
                  <a:schemeClr val="dk1"/>
                </a:solidFill>
                <a:latin typeface="Inter"/>
                <a:ea typeface="Inter"/>
                <a:cs typeface="Inter"/>
                <a:sym typeface="Inter"/>
              </a:rPr>
              <a:t> </a:t>
            </a:r>
            <a:r>
              <a:rPr lang="en-US" sz="6000">
                <a:solidFill>
                  <a:schemeClr val="dk1"/>
                </a:solidFill>
              </a:rPr>
              <a:t>Science</a:t>
            </a:r>
            <a:endParaRPr sz="6600">
              <a:solidFill>
                <a:schemeClr val="dk1"/>
              </a:solidFill>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4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45"/>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45"/>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45"/>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45"/>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45"/>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45"/>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45"/>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353" name="Google Shape;353;p45"/>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18</a:t>
            </a:r>
            <a:endParaRPr b="0" i="0" sz="1400" u="none" cap="none" strike="noStrike">
              <a:solidFill>
                <a:srgbClr val="000000"/>
              </a:solidFill>
              <a:latin typeface="Arial"/>
              <a:ea typeface="Arial"/>
              <a:cs typeface="Arial"/>
              <a:sym typeface="Arial"/>
            </a:endParaRPr>
          </a:p>
        </p:txBody>
      </p:sp>
      <p:sp>
        <p:nvSpPr>
          <p:cNvPr id="354" name="Google Shape;354;p45"/>
          <p:cNvSpPr txBox="1"/>
          <p:nvPr/>
        </p:nvSpPr>
        <p:spPr>
          <a:xfrm>
            <a:off x="1257290" y="4424749"/>
            <a:ext cx="17313900" cy="1312800"/>
          </a:xfrm>
          <a:prstGeom prst="rect">
            <a:avLst/>
          </a:prstGeom>
          <a:noFill/>
          <a:ln>
            <a:noFill/>
          </a:ln>
        </p:spPr>
        <p:txBody>
          <a:bodyPr anchorCtr="0" anchor="t" bIns="0" lIns="0" spcFirstLastPara="1" rIns="0" wrap="square" tIns="0">
            <a:spAutoFit/>
          </a:bodyPr>
          <a:lstStyle/>
          <a:p>
            <a:pPr indent="-647700" lvl="0" marL="457200" marR="0" rtl="0" algn="l">
              <a:lnSpc>
                <a:spcPct val="108000"/>
              </a:lnSpc>
              <a:spcBef>
                <a:spcPts val="0"/>
              </a:spcBef>
              <a:spcAft>
                <a:spcPts val="0"/>
              </a:spcAft>
              <a:buSzPts val="6600"/>
              <a:buChar char="●"/>
            </a:pPr>
            <a:r>
              <a:rPr lang="en-US" sz="6600"/>
              <a:t>The Data Scientist Job Market</a:t>
            </a:r>
            <a:endParaRPr sz="6600"/>
          </a:p>
          <a:p>
            <a:pPr indent="0" lvl="0" marL="0" marR="0" rtl="0" algn="l">
              <a:lnSpc>
                <a:spcPct val="108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46"/>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46"/>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46"/>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46"/>
          <p:cNvSpPr/>
          <p:nvPr/>
        </p:nvSpPr>
        <p:spPr>
          <a:xfrm>
            <a:off x="16461284" y="9516024"/>
            <a:ext cx="699135" cy="647890"/>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46"/>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46"/>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46"/>
          <p:cNvSpPr txBox="1"/>
          <p:nvPr/>
        </p:nvSpPr>
        <p:spPr>
          <a:xfrm>
            <a:off x="13007340" y="9580246"/>
            <a:ext cx="39318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6"/>
          <p:cNvSpPr txBox="1"/>
          <p:nvPr/>
        </p:nvSpPr>
        <p:spPr>
          <a:xfrm>
            <a:off x="549800" y="1451950"/>
            <a:ext cx="17738100" cy="708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2400"/>
              </a:spcBef>
              <a:spcAft>
                <a:spcPts val="600"/>
              </a:spcAft>
              <a:buNone/>
            </a:pPr>
            <a:r>
              <a:rPr b="1" lang="en-US" sz="3400">
                <a:solidFill>
                  <a:srgbClr val="000C1F"/>
                </a:solidFill>
                <a:highlight>
                  <a:srgbClr val="FFFFFF"/>
                </a:highlight>
              </a:rPr>
              <a:t>The Data Scientist Job Market in 2024 [Research on 1,000 Job Postings]</a:t>
            </a:r>
            <a:endParaRPr b="1" sz="3400">
              <a:solidFill>
                <a:srgbClr val="000C1F"/>
              </a:solidFill>
              <a:highlight>
                <a:srgbClr val="FFFFFF"/>
              </a:highlight>
            </a:endParaRPr>
          </a:p>
        </p:txBody>
      </p:sp>
      <p:pic>
        <p:nvPicPr>
          <p:cNvPr id="368" name="Google Shape;368;p46"/>
          <p:cNvPicPr preferRelativeResize="0"/>
          <p:nvPr/>
        </p:nvPicPr>
        <p:blipFill>
          <a:blip r:embed="rId6">
            <a:alphaModFix/>
          </a:blip>
          <a:stretch>
            <a:fillRect/>
          </a:stretch>
        </p:blipFill>
        <p:spPr>
          <a:xfrm>
            <a:off x="1962581" y="2209856"/>
            <a:ext cx="13627726" cy="772000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29"/>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29"/>
          <p:cNvSpPr/>
          <p:nvPr/>
        </p:nvSpPr>
        <p:spPr>
          <a:xfrm>
            <a:off x="1487324" y="3966263"/>
            <a:ext cx="15283800" cy="23544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2060"/>
              </a:buClr>
              <a:buSzPts val="7200"/>
              <a:buFont typeface="Arial"/>
              <a:buNone/>
            </a:pPr>
            <a:r>
              <a:rPr b="1" i="0" lang="en-US" sz="7200" u="none" cap="none" strike="noStrike">
                <a:solidFill>
                  <a:srgbClr val="002060"/>
                </a:solidFill>
                <a:latin typeface="Arial"/>
                <a:ea typeface="Arial"/>
                <a:cs typeface="Arial"/>
                <a:sym typeface="Arial"/>
              </a:rPr>
              <a:t>‘’Every positive jump for humanity has been fuelled by intelligence.“</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47"/>
          <p:cNvSpPr txBox="1"/>
          <p:nvPr/>
        </p:nvSpPr>
        <p:spPr>
          <a:xfrm>
            <a:off x="1665575" y="369250"/>
            <a:ext cx="14956800" cy="1354500"/>
          </a:xfrm>
          <a:prstGeom prst="rect">
            <a:avLst/>
          </a:prstGeom>
          <a:noFill/>
          <a:ln>
            <a:noFill/>
          </a:ln>
        </p:spPr>
        <p:txBody>
          <a:bodyPr anchorCtr="0" anchor="t" bIns="182850" lIns="182850" spcFirstLastPara="1" rIns="182850" wrap="square" tIns="182850">
            <a:spAutoFit/>
          </a:bodyPr>
          <a:lstStyle/>
          <a:p>
            <a:pPr indent="0" lvl="0" marL="0" rtl="0" algn="ctr">
              <a:lnSpc>
                <a:spcPct val="115000"/>
              </a:lnSpc>
              <a:spcBef>
                <a:spcPts val="0"/>
              </a:spcBef>
              <a:spcAft>
                <a:spcPts val="0"/>
              </a:spcAft>
              <a:buNone/>
            </a:pPr>
            <a:r>
              <a:rPr lang="en-US" sz="6400">
                <a:solidFill>
                  <a:schemeClr val="dk1"/>
                </a:solidFill>
                <a:latin typeface="Times New Roman"/>
                <a:ea typeface="Times New Roman"/>
                <a:cs typeface="Times New Roman"/>
                <a:sym typeface="Times New Roman"/>
              </a:rPr>
              <a:t>Data in research vs. data in production </a:t>
            </a:r>
            <a:endParaRPr sz="2600">
              <a:solidFill>
                <a:schemeClr val="dk1"/>
              </a:solidFill>
              <a:latin typeface="Times New Roman"/>
              <a:ea typeface="Times New Roman"/>
              <a:cs typeface="Times New Roman"/>
              <a:sym typeface="Times New Roman"/>
            </a:endParaRPr>
          </a:p>
        </p:txBody>
      </p:sp>
      <p:sp>
        <p:nvSpPr>
          <p:cNvPr id="374" name="Google Shape;374;p47"/>
          <p:cNvSpPr txBox="1"/>
          <p:nvPr/>
        </p:nvSpPr>
        <p:spPr>
          <a:xfrm>
            <a:off x="5244000" y="9023250"/>
            <a:ext cx="7800000" cy="800400"/>
          </a:xfrm>
          <a:prstGeom prst="rect">
            <a:avLst/>
          </a:prstGeom>
          <a:noFill/>
          <a:ln>
            <a:noFill/>
          </a:ln>
        </p:spPr>
        <p:txBody>
          <a:bodyPr anchorCtr="0" anchor="t" bIns="182850" lIns="182850" spcFirstLastPara="1" rIns="182850" wrap="square" tIns="182850">
            <a:spAutoFit/>
          </a:bodyPr>
          <a:lstStyle/>
          <a:p>
            <a:pPr indent="0" lvl="0" marL="0" rtl="0" algn="ctr">
              <a:lnSpc>
                <a:spcPct val="115000"/>
              </a:lnSpc>
              <a:spcBef>
                <a:spcPts val="0"/>
              </a:spcBef>
              <a:spcAft>
                <a:spcPts val="0"/>
              </a:spcAft>
              <a:buNone/>
            </a:pPr>
            <a:r>
              <a:rPr lang="en-US" sz="2800">
                <a:solidFill>
                  <a:schemeClr val="dk1"/>
                </a:solidFill>
                <a:latin typeface="Times New Roman"/>
                <a:ea typeface="Times New Roman"/>
                <a:cs typeface="Times New Roman"/>
                <a:sym typeface="Times New Roman"/>
              </a:rPr>
              <a:t>Andrej Karpathy (Former Director of AI at Tesla)</a:t>
            </a:r>
            <a:endParaRPr sz="2800">
              <a:solidFill>
                <a:schemeClr val="dk1"/>
              </a:solidFill>
              <a:latin typeface="Times New Roman"/>
              <a:ea typeface="Times New Roman"/>
              <a:cs typeface="Times New Roman"/>
              <a:sym typeface="Times New Roman"/>
            </a:endParaRPr>
          </a:p>
        </p:txBody>
      </p:sp>
      <p:pic>
        <p:nvPicPr>
          <p:cNvPr id="375" name="Google Shape;375;p47"/>
          <p:cNvPicPr preferRelativeResize="0"/>
          <p:nvPr/>
        </p:nvPicPr>
        <p:blipFill>
          <a:blip r:embed="rId3">
            <a:alphaModFix/>
          </a:blip>
          <a:stretch>
            <a:fillRect/>
          </a:stretch>
        </p:blipFill>
        <p:spPr>
          <a:xfrm>
            <a:off x="3299750" y="2263400"/>
            <a:ext cx="12139408" cy="6480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623400" y="204950"/>
            <a:ext cx="17041200" cy="1145400"/>
          </a:xfrm>
          <a:prstGeom prst="rect">
            <a:avLst/>
          </a:prstGeom>
          <a:noFill/>
          <a:ln>
            <a:noFill/>
          </a:ln>
        </p:spPr>
        <p:txBody>
          <a:bodyPr anchorCtr="0" anchor="ctr" bIns="182850" lIns="182850" spcFirstLastPara="1" rIns="182850" wrap="square" tIns="182850">
            <a:normAutofit/>
          </a:bodyPr>
          <a:lstStyle/>
          <a:p>
            <a:pPr indent="0" lvl="0" marL="0" rtl="0" algn="ctr">
              <a:lnSpc>
                <a:spcPct val="100000"/>
              </a:lnSpc>
              <a:spcBef>
                <a:spcPts val="0"/>
              </a:spcBef>
              <a:spcAft>
                <a:spcPts val="0"/>
              </a:spcAft>
              <a:buSzPts val="6200"/>
              <a:buNone/>
            </a:pPr>
            <a:r>
              <a:rPr lang="en-US"/>
              <a:t>AI in production: expectation</a:t>
            </a:r>
            <a:endParaRPr/>
          </a:p>
        </p:txBody>
      </p:sp>
      <p:sp>
        <p:nvSpPr>
          <p:cNvPr id="381" name="Google Shape;381;p48"/>
          <p:cNvSpPr txBox="1"/>
          <p:nvPr>
            <p:ph idx="1" type="body"/>
          </p:nvPr>
        </p:nvSpPr>
        <p:spPr>
          <a:xfrm>
            <a:off x="623400" y="1350350"/>
            <a:ext cx="17041200" cy="7787400"/>
          </a:xfrm>
          <a:prstGeom prst="rect">
            <a:avLst/>
          </a:prstGeom>
          <a:noFill/>
          <a:ln>
            <a:noFill/>
          </a:ln>
        </p:spPr>
        <p:txBody>
          <a:bodyPr anchorCtr="0" anchor="t" bIns="182850" lIns="182850" spcFirstLastPara="1" rIns="182850" wrap="square" tIns="182850">
            <a:normAutofit/>
          </a:bodyPr>
          <a:lstStyle/>
          <a:p>
            <a:pPr indent="-622300" lvl="0" marL="914400" rtl="0" algn="l">
              <a:lnSpc>
                <a:spcPct val="100000"/>
              </a:lnSpc>
              <a:spcBef>
                <a:spcPts val="0"/>
              </a:spcBef>
              <a:spcAft>
                <a:spcPts val="0"/>
              </a:spcAft>
              <a:buSzPts val="2600"/>
              <a:buAutoNum type="arabicPeriod"/>
            </a:pPr>
            <a:r>
              <a:rPr lang="en-US" sz="2600"/>
              <a:t>Collect data</a:t>
            </a:r>
            <a:endParaRPr sz="2600"/>
          </a:p>
          <a:p>
            <a:pPr indent="-622300" lvl="0" marL="914400" rtl="0" algn="l">
              <a:lnSpc>
                <a:spcPct val="100000"/>
              </a:lnSpc>
              <a:spcBef>
                <a:spcPts val="0"/>
              </a:spcBef>
              <a:spcAft>
                <a:spcPts val="0"/>
              </a:spcAft>
              <a:buSzPts val="2600"/>
              <a:buAutoNum type="arabicPeriod"/>
            </a:pPr>
            <a:r>
              <a:rPr lang="en-US" sz="2600"/>
              <a:t>Work in Data</a:t>
            </a:r>
            <a:endParaRPr sz="2600"/>
          </a:p>
          <a:p>
            <a:pPr indent="-622300" lvl="0" marL="914400" rtl="0" algn="l">
              <a:lnSpc>
                <a:spcPct val="100000"/>
              </a:lnSpc>
              <a:spcBef>
                <a:spcPts val="0"/>
              </a:spcBef>
              <a:spcAft>
                <a:spcPts val="0"/>
              </a:spcAft>
              <a:buSzPts val="2600"/>
              <a:buAutoNum type="arabicPeriod"/>
            </a:pPr>
            <a:r>
              <a:rPr lang="en-US" sz="2600"/>
              <a:t>Train model</a:t>
            </a:r>
            <a:endParaRPr sz="2600"/>
          </a:p>
          <a:p>
            <a:pPr indent="-622300" lvl="0" marL="914400" rtl="0" algn="l">
              <a:lnSpc>
                <a:spcPct val="100000"/>
              </a:lnSpc>
              <a:spcBef>
                <a:spcPts val="0"/>
              </a:spcBef>
              <a:spcAft>
                <a:spcPts val="0"/>
              </a:spcAft>
              <a:buSzPts val="2600"/>
              <a:buAutoNum type="arabicPeriod"/>
            </a:pPr>
            <a:r>
              <a:rPr lang="en-US" sz="2600"/>
              <a:t>Deploy model</a:t>
            </a:r>
            <a:endParaRPr sz="2600"/>
          </a:p>
          <a:p>
            <a:pPr indent="-622300" lvl="0" marL="914400" rtl="0" algn="l">
              <a:lnSpc>
                <a:spcPct val="100000"/>
              </a:lnSpc>
              <a:spcBef>
                <a:spcPts val="0"/>
              </a:spcBef>
              <a:spcAft>
                <a:spcPts val="0"/>
              </a:spcAft>
              <a:buSzPts val="2600"/>
              <a:buAutoNum type="arabicPeriod"/>
            </a:pPr>
            <a:r>
              <a:t/>
            </a:r>
            <a:endParaRPr sz="2600"/>
          </a:p>
        </p:txBody>
      </p:sp>
      <p:pic>
        <p:nvPicPr>
          <p:cNvPr id="382" name="Google Shape;382;p48"/>
          <p:cNvPicPr preferRelativeResize="0"/>
          <p:nvPr/>
        </p:nvPicPr>
        <p:blipFill rotWithShape="1">
          <a:blip r:embed="rId3">
            <a:alphaModFix/>
          </a:blip>
          <a:srcRect b="0" l="0" r="0" t="0"/>
          <a:stretch/>
        </p:blipFill>
        <p:spPr>
          <a:xfrm>
            <a:off x="1703824" y="3361943"/>
            <a:ext cx="8065800" cy="3764050"/>
          </a:xfrm>
          <a:prstGeom prst="rect">
            <a:avLst/>
          </a:prstGeom>
          <a:noFill/>
          <a:ln>
            <a:noFill/>
          </a:ln>
        </p:spPr>
      </p:pic>
      <p:pic>
        <p:nvPicPr>
          <p:cNvPr id="383" name="Google Shape;383;p48"/>
          <p:cNvPicPr preferRelativeResize="0"/>
          <p:nvPr/>
        </p:nvPicPr>
        <p:blipFill rotWithShape="1">
          <a:blip r:embed="rId3">
            <a:alphaModFix/>
          </a:blip>
          <a:srcRect b="0" l="0" r="0" t="0"/>
          <a:stretch/>
        </p:blipFill>
        <p:spPr>
          <a:xfrm>
            <a:off x="1703824" y="3361943"/>
            <a:ext cx="8065800" cy="376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623400" y="150300"/>
            <a:ext cx="17041200" cy="1145400"/>
          </a:xfrm>
          <a:prstGeom prst="rect">
            <a:avLst/>
          </a:prstGeom>
          <a:noFill/>
          <a:ln>
            <a:noFill/>
          </a:ln>
        </p:spPr>
        <p:txBody>
          <a:bodyPr anchorCtr="0" anchor="ctr" bIns="182850" lIns="182850" spcFirstLastPara="1" rIns="182850" wrap="square" tIns="182850">
            <a:normAutofit/>
          </a:bodyPr>
          <a:lstStyle/>
          <a:p>
            <a:pPr indent="0" lvl="0" marL="0" rtl="0" algn="ctr">
              <a:lnSpc>
                <a:spcPct val="100000"/>
              </a:lnSpc>
              <a:spcBef>
                <a:spcPts val="0"/>
              </a:spcBef>
              <a:spcAft>
                <a:spcPts val="0"/>
              </a:spcAft>
              <a:buSzPts val="6200"/>
              <a:buNone/>
            </a:pPr>
            <a:r>
              <a:rPr lang="en-US"/>
              <a:t>AI in production: reality</a:t>
            </a:r>
            <a:endParaRPr/>
          </a:p>
        </p:txBody>
      </p:sp>
      <p:sp>
        <p:nvSpPr>
          <p:cNvPr id="389" name="Google Shape;389;p49"/>
          <p:cNvSpPr txBox="1"/>
          <p:nvPr>
            <p:ph idx="1" type="body"/>
          </p:nvPr>
        </p:nvSpPr>
        <p:spPr>
          <a:xfrm>
            <a:off x="623400" y="1295700"/>
            <a:ext cx="17041200" cy="8818200"/>
          </a:xfrm>
          <a:prstGeom prst="rect">
            <a:avLst/>
          </a:prstGeom>
          <a:noFill/>
          <a:ln>
            <a:noFill/>
          </a:ln>
        </p:spPr>
        <p:txBody>
          <a:bodyPr anchorCtr="0" anchor="t" bIns="182850" lIns="182850" spcFirstLastPara="1" rIns="182850" wrap="square" tIns="182850">
            <a:normAutofit/>
          </a:bodyPr>
          <a:lstStyle/>
          <a:p>
            <a:pPr indent="-622300" lvl="0" marL="914400" rtl="0" algn="l">
              <a:lnSpc>
                <a:spcPct val="100000"/>
              </a:lnSpc>
              <a:spcBef>
                <a:spcPts val="0"/>
              </a:spcBef>
              <a:spcAft>
                <a:spcPts val="0"/>
              </a:spcAft>
              <a:buSzPts val="2600"/>
              <a:buAutoNum type="arabicPeriod"/>
            </a:pPr>
            <a:r>
              <a:rPr lang="en-US" sz="2600"/>
              <a:t>Choose a metric to optimize</a:t>
            </a:r>
            <a:endParaRPr sz="2600"/>
          </a:p>
          <a:p>
            <a:pPr indent="-622300" lvl="0" marL="914400" rtl="0" algn="l">
              <a:lnSpc>
                <a:spcPct val="100000"/>
              </a:lnSpc>
              <a:spcBef>
                <a:spcPts val="0"/>
              </a:spcBef>
              <a:spcAft>
                <a:spcPts val="0"/>
              </a:spcAft>
              <a:buSzPts val="2600"/>
              <a:buAutoNum type="arabicPeriod"/>
            </a:pPr>
            <a:r>
              <a:rPr lang="en-US" sz="2600"/>
              <a:t>Collect data</a:t>
            </a:r>
            <a:endParaRPr sz="2600"/>
          </a:p>
          <a:p>
            <a:pPr indent="-622300" lvl="0" marL="914400" rtl="0" algn="l">
              <a:lnSpc>
                <a:spcPct val="100000"/>
              </a:lnSpc>
              <a:spcBef>
                <a:spcPts val="0"/>
              </a:spcBef>
              <a:spcAft>
                <a:spcPts val="0"/>
              </a:spcAft>
              <a:buSzPts val="2600"/>
              <a:buAutoNum type="arabicPeriod"/>
            </a:pPr>
            <a:r>
              <a:rPr lang="en-US" sz="2600"/>
              <a:t>Work in Data</a:t>
            </a:r>
            <a:endParaRPr sz="2600"/>
          </a:p>
          <a:p>
            <a:pPr indent="-622300" lvl="0" marL="914400" rtl="0" algn="l">
              <a:lnSpc>
                <a:spcPct val="100000"/>
              </a:lnSpc>
              <a:spcBef>
                <a:spcPts val="0"/>
              </a:spcBef>
              <a:spcAft>
                <a:spcPts val="0"/>
              </a:spcAft>
              <a:buSzPts val="2600"/>
              <a:buAutoNum type="arabicPeriod"/>
            </a:pPr>
            <a:r>
              <a:rPr lang="en-US" sz="2600"/>
              <a:t>Train model</a:t>
            </a:r>
            <a:endParaRPr sz="2600"/>
          </a:p>
          <a:p>
            <a:pPr indent="-622300" lvl="0" marL="914400" rtl="0" algn="l">
              <a:lnSpc>
                <a:spcPct val="100000"/>
              </a:lnSpc>
              <a:spcBef>
                <a:spcPts val="0"/>
              </a:spcBef>
              <a:spcAft>
                <a:spcPts val="0"/>
              </a:spcAft>
              <a:buSzPts val="2600"/>
              <a:buAutoNum type="arabicPeriod"/>
            </a:pPr>
            <a:r>
              <a:rPr lang="en-US" sz="2600"/>
              <a:t>Realize many labels are wrong -&gt; relabel data</a:t>
            </a:r>
            <a:endParaRPr sz="2600"/>
          </a:p>
          <a:p>
            <a:pPr indent="-622300" lvl="0" marL="914400" rtl="0" algn="l">
              <a:lnSpc>
                <a:spcPct val="100000"/>
              </a:lnSpc>
              <a:spcBef>
                <a:spcPts val="0"/>
              </a:spcBef>
              <a:spcAft>
                <a:spcPts val="0"/>
              </a:spcAft>
              <a:buSzPts val="2600"/>
              <a:buAutoNum type="arabicPeriod"/>
            </a:pPr>
            <a:r>
              <a:rPr lang="en-US" sz="2600"/>
              <a:t>Train model</a:t>
            </a:r>
            <a:endParaRPr sz="2600"/>
          </a:p>
          <a:p>
            <a:pPr indent="-622300" lvl="0" marL="914400" rtl="0" algn="l">
              <a:lnSpc>
                <a:spcPct val="100000"/>
              </a:lnSpc>
              <a:spcBef>
                <a:spcPts val="0"/>
              </a:spcBef>
              <a:spcAft>
                <a:spcPts val="0"/>
              </a:spcAft>
              <a:buSzPts val="2600"/>
              <a:buAutoNum type="arabicPeriod"/>
            </a:pPr>
            <a:r>
              <a:rPr lang="en-US" sz="2600"/>
              <a:t>Model performs poorly on one class -&gt; collect more data for that class</a:t>
            </a:r>
            <a:endParaRPr sz="2600"/>
          </a:p>
          <a:p>
            <a:pPr indent="-622300" lvl="0" marL="914400" rtl="0" algn="l">
              <a:lnSpc>
                <a:spcPct val="100000"/>
              </a:lnSpc>
              <a:spcBef>
                <a:spcPts val="0"/>
              </a:spcBef>
              <a:spcAft>
                <a:spcPts val="0"/>
              </a:spcAft>
              <a:buSzPts val="2600"/>
              <a:buAutoNum type="arabicPeriod"/>
            </a:pPr>
            <a:r>
              <a:rPr lang="en-US" sz="2600"/>
              <a:t>Train model</a:t>
            </a:r>
            <a:endParaRPr sz="2600"/>
          </a:p>
          <a:p>
            <a:pPr indent="-622300" lvl="0" marL="914400" rtl="0" algn="l">
              <a:lnSpc>
                <a:spcPct val="100000"/>
              </a:lnSpc>
              <a:spcBef>
                <a:spcPts val="0"/>
              </a:spcBef>
              <a:spcAft>
                <a:spcPts val="0"/>
              </a:spcAft>
              <a:buSzPts val="2600"/>
              <a:buAutoNum type="arabicPeriod"/>
            </a:pPr>
            <a:r>
              <a:rPr lang="en-US" sz="2600"/>
              <a:t>Model performs poorly on most recent data -&gt; collect more recent data</a:t>
            </a:r>
            <a:endParaRPr sz="2600"/>
          </a:p>
          <a:p>
            <a:pPr indent="-622300" lvl="0" marL="914400" rtl="0" algn="l">
              <a:lnSpc>
                <a:spcPct val="100000"/>
              </a:lnSpc>
              <a:spcBef>
                <a:spcPts val="0"/>
              </a:spcBef>
              <a:spcAft>
                <a:spcPts val="0"/>
              </a:spcAft>
              <a:buSzPts val="2600"/>
              <a:buAutoNum type="arabicPeriod"/>
            </a:pPr>
            <a:r>
              <a:rPr lang="en-US" sz="2600"/>
              <a:t>Train model</a:t>
            </a:r>
            <a:endParaRPr sz="2600"/>
          </a:p>
          <a:p>
            <a:pPr indent="-622300" lvl="0" marL="914400" rtl="0" algn="l">
              <a:lnSpc>
                <a:spcPct val="100000"/>
              </a:lnSpc>
              <a:spcBef>
                <a:spcPts val="0"/>
              </a:spcBef>
              <a:spcAft>
                <a:spcPts val="0"/>
              </a:spcAft>
              <a:buSzPts val="2600"/>
              <a:buAutoNum type="arabicPeriod"/>
            </a:pPr>
            <a:r>
              <a:rPr lang="en-US" sz="2600"/>
              <a:t>Deploy model</a:t>
            </a:r>
            <a:endParaRPr sz="2600"/>
          </a:p>
          <a:p>
            <a:pPr indent="-622300" lvl="0" marL="914400" rtl="0" algn="l">
              <a:lnSpc>
                <a:spcPct val="100000"/>
              </a:lnSpc>
              <a:spcBef>
                <a:spcPts val="0"/>
              </a:spcBef>
              <a:spcAft>
                <a:spcPts val="0"/>
              </a:spcAft>
              <a:buSzPts val="2600"/>
              <a:buAutoNum type="arabicPeriod"/>
            </a:pPr>
            <a:r>
              <a:rPr lang="en-US" sz="2600"/>
              <a:t>Dream about $$$</a:t>
            </a:r>
            <a:endParaRPr sz="2600"/>
          </a:p>
          <a:p>
            <a:pPr indent="-622300" lvl="0" marL="914400" rtl="0" algn="l">
              <a:lnSpc>
                <a:spcPct val="100000"/>
              </a:lnSpc>
              <a:spcBef>
                <a:spcPts val="0"/>
              </a:spcBef>
              <a:spcAft>
                <a:spcPts val="0"/>
              </a:spcAft>
              <a:buSzPts val="2600"/>
              <a:buAutoNum type="arabicPeriod"/>
            </a:pPr>
            <a:r>
              <a:rPr lang="en-US" sz="2600"/>
              <a:t>Wake up at 2am to complaints that model biases against one group -&gt; revert to older version</a:t>
            </a:r>
            <a:endParaRPr sz="2600"/>
          </a:p>
          <a:p>
            <a:pPr indent="-622300" lvl="0" marL="914400" rtl="0" algn="l">
              <a:lnSpc>
                <a:spcPct val="100000"/>
              </a:lnSpc>
              <a:spcBef>
                <a:spcPts val="0"/>
              </a:spcBef>
              <a:spcAft>
                <a:spcPts val="0"/>
              </a:spcAft>
              <a:buSzPts val="2600"/>
              <a:buAutoNum type="arabicPeriod"/>
            </a:pPr>
            <a:r>
              <a:rPr lang="en-US" sz="2600"/>
              <a:t>Get more data, train more, do more testing</a:t>
            </a:r>
            <a:endParaRPr sz="2600"/>
          </a:p>
          <a:p>
            <a:pPr indent="-622300" lvl="0" marL="914400" rtl="0" algn="l">
              <a:lnSpc>
                <a:spcPct val="100000"/>
              </a:lnSpc>
              <a:spcBef>
                <a:spcPts val="0"/>
              </a:spcBef>
              <a:spcAft>
                <a:spcPts val="0"/>
              </a:spcAft>
              <a:buSzPts val="2600"/>
              <a:buAutoNum type="arabicPeriod"/>
            </a:pPr>
            <a:r>
              <a:rPr lang="en-US" sz="2600"/>
              <a:t>Deploy model</a:t>
            </a:r>
            <a:endParaRPr sz="2600"/>
          </a:p>
          <a:p>
            <a:pPr indent="-622300" lvl="0" marL="914400" rtl="0" algn="l">
              <a:lnSpc>
                <a:spcPct val="100000"/>
              </a:lnSpc>
              <a:spcBef>
                <a:spcPts val="0"/>
              </a:spcBef>
              <a:spcAft>
                <a:spcPts val="0"/>
              </a:spcAft>
              <a:buSzPts val="2600"/>
              <a:buAutoNum type="arabicPeriod"/>
            </a:pPr>
            <a:r>
              <a:rPr lang="en-US" sz="2600"/>
              <a:t>Pray</a:t>
            </a:r>
            <a:endParaRPr sz="2600"/>
          </a:p>
          <a:p>
            <a:pPr indent="-622300" lvl="0" marL="914400" rtl="0" algn="l">
              <a:lnSpc>
                <a:spcPct val="100000"/>
              </a:lnSpc>
              <a:spcBef>
                <a:spcPts val="0"/>
              </a:spcBef>
              <a:spcAft>
                <a:spcPts val="0"/>
              </a:spcAft>
              <a:buSzPts val="2600"/>
              <a:buAutoNum type="arabicPeriod"/>
            </a:pPr>
            <a:r>
              <a:rPr lang="en-US" sz="2600"/>
              <a:t>Model performs well but revenue decreasing</a:t>
            </a:r>
            <a:endParaRPr sz="2600"/>
          </a:p>
          <a:p>
            <a:pPr indent="-622300" lvl="0" marL="914400" rtl="0" algn="l">
              <a:lnSpc>
                <a:spcPct val="100000"/>
              </a:lnSpc>
              <a:spcBef>
                <a:spcPts val="0"/>
              </a:spcBef>
              <a:spcAft>
                <a:spcPts val="0"/>
              </a:spcAft>
              <a:buSzPts val="2600"/>
              <a:buAutoNum type="arabicPeriod"/>
            </a:pPr>
            <a:r>
              <a:rPr lang="en-US" sz="2600"/>
              <a:t>Cry</a:t>
            </a:r>
            <a:endParaRPr sz="2600"/>
          </a:p>
          <a:p>
            <a:pPr indent="-622300" lvl="0" marL="914400" rtl="0" algn="l">
              <a:lnSpc>
                <a:spcPct val="100000"/>
              </a:lnSpc>
              <a:spcBef>
                <a:spcPts val="0"/>
              </a:spcBef>
              <a:spcAft>
                <a:spcPts val="0"/>
              </a:spcAft>
              <a:buSzPts val="2600"/>
              <a:buAutoNum type="arabicPeriod"/>
            </a:pPr>
            <a:r>
              <a:rPr lang="en-US" sz="2600"/>
              <a:t>Choose a different metric</a:t>
            </a:r>
            <a:endParaRPr sz="2600"/>
          </a:p>
          <a:p>
            <a:pPr indent="-622300" lvl="0" marL="914400" rtl="0" algn="l">
              <a:lnSpc>
                <a:spcPct val="100000"/>
              </a:lnSpc>
              <a:spcBef>
                <a:spcPts val="0"/>
              </a:spcBef>
              <a:spcAft>
                <a:spcPts val="0"/>
              </a:spcAft>
              <a:buSzPts val="2600"/>
              <a:buAutoNum type="arabicPeriod"/>
            </a:pPr>
            <a:r>
              <a:rPr lang="en-US" sz="2600"/>
              <a:t>Start over</a:t>
            </a:r>
            <a:endParaRPr sz="2600"/>
          </a:p>
        </p:txBody>
      </p:sp>
      <p:sp>
        <p:nvSpPr>
          <p:cNvPr id="390" name="Google Shape;390;p49"/>
          <p:cNvSpPr txBox="1"/>
          <p:nvPr/>
        </p:nvSpPr>
        <p:spPr>
          <a:xfrm>
            <a:off x="10939200" y="1900850"/>
            <a:ext cx="6241800" cy="8928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FF00FF"/>
                </a:solidFill>
                <a:latin typeface="Nunito"/>
                <a:ea typeface="Nunito"/>
                <a:cs typeface="Nunito"/>
                <a:sym typeface="Nunito"/>
              </a:rPr>
              <a:t>Step 16 and 18 are essential</a:t>
            </a:r>
            <a:endParaRPr b="0" i="0" sz="3400" u="none" cap="none" strike="noStrike">
              <a:solidFill>
                <a:srgbClr val="FF00FF"/>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50"/>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7" name="Google Shape;397;p50"/>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8" name="Google Shape;398;p50"/>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50"/>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0" name="Google Shape;400;p50"/>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50"/>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50"/>
          <p:cNvSpPr/>
          <p:nvPr/>
        </p:nvSpPr>
        <p:spPr>
          <a:xfrm>
            <a:off x="2374624" y="4204830"/>
            <a:ext cx="13692644" cy="3299831"/>
          </a:xfrm>
          <a:custGeom>
            <a:rect b="b" l="l" r="r" t="t"/>
            <a:pathLst>
              <a:path extrusionOk="0" h="3299831" w="13692644">
                <a:moveTo>
                  <a:pt x="0" y="0"/>
                </a:moveTo>
                <a:lnTo>
                  <a:pt x="13692644" y="0"/>
                </a:lnTo>
                <a:lnTo>
                  <a:pt x="13692644" y="3299832"/>
                </a:lnTo>
                <a:lnTo>
                  <a:pt x="0" y="3299832"/>
                </a:lnTo>
                <a:lnTo>
                  <a:pt x="0" y="0"/>
                </a:lnTo>
                <a:close/>
              </a:path>
            </a:pathLst>
          </a:custGeom>
          <a:blipFill rotWithShape="1">
            <a:blip r:embed="rId6">
              <a:alphaModFix/>
            </a:blip>
            <a:stretch>
              <a:fillRect b="-18251" l="-3275" r="-2149" t="-463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50"/>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404" name="Google Shape;404;p50"/>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Fundamentals of Data Science</a:t>
            </a:r>
            <a:endParaRPr b="0" i="0" sz="1400" u="none" cap="none" strike="noStrike">
              <a:solidFill>
                <a:srgbClr val="000000"/>
              </a:solidFill>
              <a:latin typeface="Arial"/>
              <a:ea typeface="Arial"/>
              <a:cs typeface="Arial"/>
              <a:sym typeface="Arial"/>
            </a:endParaRPr>
          </a:p>
        </p:txBody>
      </p:sp>
      <p:sp>
        <p:nvSpPr>
          <p:cNvPr id="405" name="Google Shape;405;p50"/>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14</a:t>
            </a:r>
            <a:endParaRPr b="0" i="0" sz="1400" u="none" cap="none" strike="noStrike">
              <a:solidFill>
                <a:srgbClr val="000000"/>
              </a:solidFill>
              <a:latin typeface="Arial"/>
              <a:ea typeface="Arial"/>
              <a:cs typeface="Arial"/>
              <a:sym typeface="Arial"/>
            </a:endParaRPr>
          </a:p>
        </p:txBody>
      </p:sp>
      <p:sp>
        <p:nvSpPr>
          <p:cNvPr id="406" name="Google Shape;406;p50"/>
          <p:cNvSpPr txBox="1"/>
          <p:nvPr/>
        </p:nvSpPr>
        <p:spPr>
          <a:xfrm>
            <a:off x="487030" y="1999221"/>
            <a:ext cx="173139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The Data Science Process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1"/>
          <p:cNvPicPr preferRelativeResize="0"/>
          <p:nvPr/>
        </p:nvPicPr>
        <p:blipFill rotWithShape="1">
          <a:blip r:embed="rId3">
            <a:alphaModFix/>
          </a:blip>
          <a:srcRect b="0" l="0" r="0" t="10402"/>
          <a:stretch/>
        </p:blipFill>
        <p:spPr>
          <a:xfrm>
            <a:off x="304800" y="1334963"/>
            <a:ext cx="17913901" cy="9028226"/>
          </a:xfrm>
          <a:prstGeom prst="rect">
            <a:avLst/>
          </a:prstGeom>
          <a:noFill/>
          <a:ln>
            <a:noFill/>
          </a:ln>
        </p:spPr>
      </p:pic>
      <p:sp>
        <p:nvSpPr>
          <p:cNvPr id="413" name="Google Shape;413;p51"/>
          <p:cNvSpPr txBox="1"/>
          <p:nvPr/>
        </p:nvSpPr>
        <p:spPr>
          <a:xfrm>
            <a:off x="5092800" y="0"/>
            <a:ext cx="8102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8000">
                <a:solidFill>
                  <a:srgbClr val="002060"/>
                </a:solidFill>
                <a:highlight>
                  <a:schemeClr val="lt1"/>
                </a:highlight>
                <a:latin typeface="Calibri"/>
                <a:ea typeface="Calibri"/>
                <a:cs typeface="Calibri"/>
                <a:sym typeface="Calibri"/>
              </a:rPr>
              <a:t>Data Different Jobs</a:t>
            </a:r>
            <a:endParaRPr sz="8000">
              <a:solidFill>
                <a:srgbClr val="002060"/>
              </a:solidFill>
              <a:highlight>
                <a:schemeClr val="lt1"/>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1477625" y="1397300"/>
            <a:ext cx="15651600" cy="76476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1400"/>
              </a:spcBef>
              <a:spcAft>
                <a:spcPts val="0"/>
              </a:spcAft>
              <a:buClr>
                <a:schemeClr val="dk1"/>
              </a:buClr>
              <a:buSzPts val="2700"/>
              <a:buFont typeface="Calibri"/>
              <a:buChar char="●"/>
            </a:pPr>
            <a:r>
              <a:rPr b="1" lang="en-US" sz="2700">
                <a:solidFill>
                  <a:schemeClr val="dk1"/>
                </a:solidFill>
                <a:latin typeface="Calibri"/>
                <a:ea typeface="Calibri"/>
                <a:cs typeface="Calibri"/>
                <a:sym typeface="Calibri"/>
              </a:rPr>
              <a:t>Data Analyst:</a:t>
            </a:r>
            <a:endParaRPr b="1" sz="2700">
              <a:solidFill>
                <a:schemeClr val="dk1"/>
              </a:solidFill>
              <a:latin typeface="Calibri"/>
              <a:ea typeface="Calibri"/>
              <a:cs typeface="Calibri"/>
              <a:sym typeface="Calibri"/>
            </a:endParaRPr>
          </a:p>
          <a:p>
            <a:pPr indent="-387350" lvl="1" marL="914400" marR="3810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Think of a Data Analyst as a detective who is always investigating, "What happened, and how can we improve things?"</a:t>
            </a:r>
            <a:endParaRPr sz="2500">
              <a:solidFill>
                <a:schemeClr val="dk1"/>
              </a:solidFill>
              <a:latin typeface="Calibri"/>
              <a:ea typeface="Calibri"/>
              <a:cs typeface="Calibri"/>
              <a:sym typeface="Calibri"/>
            </a:endParaRPr>
          </a:p>
          <a:p>
            <a:pPr indent="0" lvl="0" marL="457200" rtl="0" algn="l">
              <a:lnSpc>
                <a:spcPct val="115000"/>
              </a:lnSpc>
              <a:spcBef>
                <a:spcPts val="1400"/>
              </a:spcBef>
              <a:spcAft>
                <a:spcPts val="0"/>
              </a:spcAft>
              <a:buNone/>
            </a:pPr>
            <a:r>
              <a:t/>
            </a:r>
            <a:endParaRPr b="1" sz="2700">
              <a:solidFill>
                <a:schemeClr val="dk1"/>
              </a:solidFill>
              <a:latin typeface="Calibri"/>
              <a:ea typeface="Calibri"/>
              <a:cs typeface="Calibri"/>
              <a:sym typeface="Calibri"/>
            </a:endParaRPr>
          </a:p>
          <a:p>
            <a:pPr indent="-400050" lvl="0" marL="457200" rtl="0" algn="l">
              <a:lnSpc>
                <a:spcPct val="115000"/>
              </a:lnSpc>
              <a:spcBef>
                <a:spcPts val="1400"/>
              </a:spcBef>
              <a:spcAft>
                <a:spcPts val="0"/>
              </a:spcAft>
              <a:buClr>
                <a:schemeClr val="dk1"/>
              </a:buClr>
              <a:buSzPts val="2700"/>
              <a:buFont typeface="Calibri"/>
              <a:buChar char="●"/>
            </a:pPr>
            <a:r>
              <a:rPr b="1" lang="en-US" sz="2700">
                <a:solidFill>
                  <a:schemeClr val="dk1"/>
                </a:solidFill>
                <a:latin typeface="Calibri"/>
                <a:ea typeface="Calibri"/>
                <a:cs typeface="Calibri"/>
                <a:sym typeface="Calibri"/>
              </a:rPr>
              <a:t>Data Engineer:</a:t>
            </a:r>
            <a:endParaRPr b="1" sz="2700">
              <a:solidFill>
                <a:schemeClr val="dk1"/>
              </a:solidFill>
              <a:latin typeface="Calibri"/>
              <a:ea typeface="Calibri"/>
              <a:cs typeface="Calibri"/>
              <a:sym typeface="Calibri"/>
            </a:endParaRPr>
          </a:p>
          <a:p>
            <a:pPr indent="-387350" lvl="1" marL="914400" marR="3810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Think of a Data Engineer as the engineer who builds the pipelines that deliver clean water (data) to everyone.</a:t>
            </a:r>
            <a:endParaRPr sz="2500">
              <a:solidFill>
                <a:schemeClr val="dk1"/>
              </a:solidFill>
              <a:latin typeface="Calibri"/>
              <a:ea typeface="Calibri"/>
              <a:cs typeface="Calibri"/>
              <a:sym typeface="Calibri"/>
            </a:endParaRPr>
          </a:p>
          <a:p>
            <a:pPr indent="0" lvl="0" marL="457200" rtl="0" algn="l">
              <a:lnSpc>
                <a:spcPct val="115000"/>
              </a:lnSpc>
              <a:spcBef>
                <a:spcPts val="1400"/>
              </a:spcBef>
              <a:spcAft>
                <a:spcPts val="0"/>
              </a:spcAft>
              <a:buNone/>
            </a:pPr>
            <a:r>
              <a:t/>
            </a:r>
            <a:endParaRPr b="1" sz="2700">
              <a:solidFill>
                <a:schemeClr val="dk1"/>
              </a:solidFill>
              <a:latin typeface="Calibri"/>
              <a:ea typeface="Calibri"/>
              <a:cs typeface="Calibri"/>
              <a:sym typeface="Calibri"/>
            </a:endParaRPr>
          </a:p>
          <a:p>
            <a:pPr indent="-400050" lvl="0" marL="457200" rtl="0" algn="l">
              <a:lnSpc>
                <a:spcPct val="115000"/>
              </a:lnSpc>
              <a:spcBef>
                <a:spcPts val="1400"/>
              </a:spcBef>
              <a:spcAft>
                <a:spcPts val="0"/>
              </a:spcAft>
              <a:buClr>
                <a:schemeClr val="dk1"/>
              </a:buClr>
              <a:buSzPts val="2700"/>
              <a:buFont typeface="Calibri"/>
              <a:buChar char="●"/>
            </a:pPr>
            <a:r>
              <a:rPr b="1" lang="en-US" sz="2700">
                <a:solidFill>
                  <a:schemeClr val="dk1"/>
                </a:solidFill>
                <a:latin typeface="Calibri"/>
                <a:ea typeface="Calibri"/>
                <a:cs typeface="Calibri"/>
                <a:sym typeface="Calibri"/>
              </a:rPr>
              <a:t>D</a:t>
            </a:r>
            <a:r>
              <a:rPr b="1" lang="en-US" sz="2700">
                <a:solidFill>
                  <a:schemeClr val="dk1"/>
                </a:solidFill>
                <a:latin typeface="Calibri"/>
                <a:ea typeface="Calibri"/>
                <a:cs typeface="Calibri"/>
                <a:sym typeface="Calibri"/>
              </a:rPr>
              <a:t>ata Scientist:</a:t>
            </a:r>
            <a:endParaRPr b="1" sz="2700">
              <a:solidFill>
                <a:schemeClr val="dk1"/>
              </a:solidFill>
              <a:latin typeface="Calibri"/>
              <a:ea typeface="Calibri"/>
              <a:cs typeface="Calibri"/>
              <a:sym typeface="Calibri"/>
            </a:endParaRPr>
          </a:p>
          <a:p>
            <a:pPr indent="-387350" lvl="1" marL="914400" marR="3810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Think of a Data Scientist as the explorer guiding the ship into the unknown, always asking, "What can I discover in this data?"</a:t>
            </a:r>
            <a:endParaRPr sz="2500">
              <a:solidFill>
                <a:schemeClr val="dk1"/>
              </a:solidFill>
              <a:latin typeface="Calibri"/>
              <a:ea typeface="Calibri"/>
              <a:cs typeface="Calibri"/>
              <a:sym typeface="Calibri"/>
            </a:endParaRPr>
          </a:p>
          <a:p>
            <a:pPr indent="0" lvl="0" marL="457200" rtl="0" algn="l">
              <a:lnSpc>
                <a:spcPct val="115000"/>
              </a:lnSpc>
              <a:spcBef>
                <a:spcPts val="1400"/>
              </a:spcBef>
              <a:spcAft>
                <a:spcPts val="0"/>
              </a:spcAft>
              <a:buNone/>
            </a:pPr>
            <a:r>
              <a:t/>
            </a:r>
            <a:endParaRPr b="1" sz="2700">
              <a:solidFill>
                <a:schemeClr val="dk1"/>
              </a:solidFill>
              <a:latin typeface="Calibri"/>
              <a:ea typeface="Calibri"/>
              <a:cs typeface="Calibri"/>
              <a:sym typeface="Calibri"/>
            </a:endParaRPr>
          </a:p>
          <a:p>
            <a:pPr indent="-400050" lvl="0" marL="457200" rtl="0" algn="l">
              <a:lnSpc>
                <a:spcPct val="115000"/>
              </a:lnSpc>
              <a:spcBef>
                <a:spcPts val="1400"/>
              </a:spcBef>
              <a:spcAft>
                <a:spcPts val="0"/>
              </a:spcAft>
              <a:buClr>
                <a:schemeClr val="dk1"/>
              </a:buClr>
              <a:buSzPts val="2700"/>
              <a:buFont typeface="Calibri"/>
              <a:buChar char="●"/>
            </a:pPr>
            <a:r>
              <a:rPr b="1" lang="en-US" sz="2700">
                <a:solidFill>
                  <a:schemeClr val="dk1"/>
                </a:solidFill>
                <a:latin typeface="Calibri"/>
                <a:ea typeface="Calibri"/>
                <a:cs typeface="Calibri"/>
                <a:sym typeface="Calibri"/>
              </a:rPr>
              <a:t>Machine Learning Engineer:</a:t>
            </a:r>
            <a:endParaRPr b="1" sz="2700">
              <a:solidFill>
                <a:schemeClr val="dk1"/>
              </a:solidFill>
              <a:latin typeface="Calibri"/>
              <a:ea typeface="Calibri"/>
              <a:cs typeface="Calibri"/>
              <a:sym typeface="Calibri"/>
            </a:endParaRPr>
          </a:p>
          <a:p>
            <a:pPr indent="-387350" lvl="1" marL="914400" marR="38100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Think of a Machine Learning Engineer as the engineer who turns theoretical designs into reality, making machines work intelligently in the real world.</a:t>
            </a:r>
            <a:endParaRPr sz="2700">
              <a:solidFill>
                <a:schemeClr val="dk1"/>
              </a:solidFill>
              <a:latin typeface="Calibri"/>
              <a:ea typeface="Calibri"/>
              <a:cs typeface="Calibri"/>
              <a:sym typeface="Calibri"/>
            </a:endParaRPr>
          </a:p>
        </p:txBody>
      </p:sp>
      <p:sp>
        <p:nvSpPr>
          <p:cNvPr id="420" name="Google Shape;420;p52"/>
          <p:cNvSpPr txBox="1"/>
          <p:nvPr/>
        </p:nvSpPr>
        <p:spPr>
          <a:xfrm>
            <a:off x="1683125" y="235925"/>
            <a:ext cx="154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Data Scientist</a:t>
            </a:r>
            <a:r>
              <a:rPr lang="en-US" sz="3000">
                <a:solidFill>
                  <a:schemeClr val="dk1"/>
                </a:solidFill>
              </a:rPr>
              <a:t> VS </a:t>
            </a:r>
            <a:r>
              <a:rPr b="1" lang="en-US" sz="3000">
                <a:solidFill>
                  <a:schemeClr val="dk1"/>
                </a:solidFill>
              </a:rPr>
              <a:t>Data Analyst</a:t>
            </a:r>
            <a:r>
              <a:rPr lang="en-US" sz="3000">
                <a:solidFill>
                  <a:schemeClr val="dk1"/>
                </a:solidFill>
              </a:rPr>
              <a:t> VS</a:t>
            </a:r>
            <a:r>
              <a:rPr lang="en-US" sz="3000">
                <a:solidFill>
                  <a:schemeClr val="dk1"/>
                </a:solidFill>
              </a:rPr>
              <a:t> </a:t>
            </a:r>
            <a:r>
              <a:rPr b="1" lang="en-US" sz="3000">
                <a:solidFill>
                  <a:schemeClr val="dk1"/>
                </a:solidFill>
              </a:rPr>
              <a:t>Data Engineer</a:t>
            </a:r>
            <a:r>
              <a:rPr lang="en-US" sz="3000">
                <a:solidFill>
                  <a:schemeClr val="dk1"/>
                </a:solidFill>
              </a:rPr>
              <a:t> VS </a:t>
            </a:r>
            <a:r>
              <a:rPr lang="en-US" sz="3000">
                <a:solidFill>
                  <a:schemeClr val="dk1"/>
                </a:solidFill>
              </a:rPr>
              <a:t> </a:t>
            </a:r>
            <a:r>
              <a:rPr b="1" lang="en-US" sz="3000">
                <a:solidFill>
                  <a:schemeClr val="dk1"/>
                </a:solidFill>
              </a:rPr>
              <a:t>Machine Learning Engineer</a:t>
            </a:r>
            <a:endParaRPr sz="3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nvSpPr>
        <p:spPr>
          <a:xfrm>
            <a:off x="0" y="0"/>
            <a:ext cx="9983100" cy="1293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7200">
                <a:solidFill>
                  <a:schemeClr val="dk1"/>
                </a:solidFill>
                <a:latin typeface="Economica"/>
                <a:ea typeface="Economica"/>
                <a:cs typeface="Economica"/>
                <a:sym typeface="Economica"/>
              </a:rPr>
              <a:t>What Data Scientists Do</a:t>
            </a:r>
            <a:endParaRPr b="1" sz="7200">
              <a:solidFill>
                <a:schemeClr val="dk1"/>
              </a:solidFill>
              <a:latin typeface="Economica"/>
              <a:ea typeface="Economica"/>
              <a:cs typeface="Economica"/>
              <a:sym typeface="Economica"/>
            </a:endParaRPr>
          </a:p>
        </p:txBody>
      </p:sp>
      <p:pic>
        <p:nvPicPr>
          <p:cNvPr id="427" name="Google Shape;427;p53"/>
          <p:cNvPicPr preferRelativeResize="0"/>
          <p:nvPr/>
        </p:nvPicPr>
        <p:blipFill>
          <a:blip r:embed="rId3">
            <a:alphaModFix/>
          </a:blip>
          <a:stretch>
            <a:fillRect/>
          </a:stretch>
        </p:blipFill>
        <p:spPr>
          <a:xfrm>
            <a:off x="7849475" y="0"/>
            <a:ext cx="8225413" cy="10286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54"/>
          <p:cNvSpPr/>
          <p:nvPr/>
        </p:nvSpPr>
        <p:spPr>
          <a:xfrm>
            <a:off x="16461284" y="9516024"/>
            <a:ext cx="699135" cy="647890"/>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54"/>
          <p:cNvSpPr txBox="1"/>
          <p:nvPr/>
        </p:nvSpPr>
        <p:spPr>
          <a:xfrm>
            <a:off x="13007340" y="9580246"/>
            <a:ext cx="3931800" cy="277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24</a:t>
            </a:r>
            <a:endParaRPr b="0" i="0" sz="1400" u="none" cap="none" strike="noStrike">
              <a:solidFill>
                <a:srgbClr val="000000"/>
              </a:solidFill>
              <a:latin typeface="Arial"/>
              <a:ea typeface="Arial"/>
              <a:cs typeface="Arial"/>
              <a:sym typeface="Arial"/>
            </a:endParaRPr>
          </a:p>
        </p:txBody>
      </p:sp>
      <p:sp>
        <p:nvSpPr>
          <p:cNvPr id="435" name="Google Shape;435;p54"/>
          <p:cNvSpPr txBox="1"/>
          <p:nvPr/>
        </p:nvSpPr>
        <p:spPr>
          <a:xfrm>
            <a:off x="1097065" y="3015874"/>
            <a:ext cx="15590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200"/>
              <a:buFont typeface="Arial"/>
              <a:buNone/>
            </a:pPr>
            <a:r>
              <a:t/>
            </a:r>
            <a:endParaRPr b="1" sz="7200">
              <a:latin typeface="Economica"/>
              <a:ea typeface="Economica"/>
              <a:cs typeface="Economica"/>
              <a:sym typeface="Economica"/>
            </a:endParaRPr>
          </a:p>
        </p:txBody>
      </p:sp>
      <p:sp>
        <p:nvSpPr>
          <p:cNvPr id="436" name="Google Shape;436;p54"/>
          <p:cNvSpPr txBox="1"/>
          <p:nvPr/>
        </p:nvSpPr>
        <p:spPr>
          <a:xfrm>
            <a:off x="1348740" y="6739699"/>
            <a:ext cx="17313900" cy="215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66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4"/>
          <p:cNvSpPr txBox="1"/>
          <p:nvPr/>
        </p:nvSpPr>
        <p:spPr>
          <a:xfrm>
            <a:off x="2984815" y="609638"/>
            <a:ext cx="13130100" cy="1200600"/>
          </a:xfrm>
          <a:prstGeom prst="rect">
            <a:avLst/>
          </a:prstGeom>
          <a:noFill/>
          <a:ln>
            <a:noFill/>
          </a:ln>
        </p:spPr>
        <p:txBody>
          <a:bodyPr anchorCtr="0" anchor="t" bIns="91425" lIns="91425" spcFirstLastPara="1" rIns="91425" wrap="square" tIns="91425">
            <a:spAutoFit/>
          </a:bodyPr>
          <a:lstStyle/>
          <a:p>
            <a:pPr indent="0" lvl="0" marL="0" rtl="0" algn="l">
              <a:lnSpc>
                <a:spcPct val="108000"/>
              </a:lnSpc>
              <a:spcBef>
                <a:spcPts val="0"/>
              </a:spcBef>
              <a:spcAft>
                <a:spcPts val="0"/>
              </a:spcAft>
              <a:buNone/>
            </a:pPr>
            <a:r>
              <a:rPr lang="en-US" sz="6600">
                <a:solidFill>
                  <a:schemeClr val="lt1"/>
                </a:solidFill>
              </a:rPr>
              <a:t>My Advice for New Data Scientists</a:t>
            </a:r>
            <a:endParaRPr sz="1400">
              <a:solidFill>
                <a:schemeClr val="lt1"/>
              </a:solidFill>
            </a:endParaRPr>
          </a:p>
        </p:txBody>
      </p:sp>
      <p:sp>
        <p:nvSpPr>
          <p:cNvPr id="438" name="Google Shape;438;p54"/>
          <p:cNvSpPr txBox="1"/>
          <p:nvPr/>
        </p:nvSpPr>
        <p:spPr>
          <a:xfrm>
            <a:off x="3687075" y="1895288"/>
            <a:ext cx="8418600" cy="7550100"/>
          </a:xfrm>
          <a:prstGeom prst="rect">
            <a:avLst/>
          </a:prstGeom>
          <a:noFill/>
          <a:ln>
            <a:noFill/>
          </a:ln>
        </p:spPr>
        <p:txBody>
          <a:bodyPr anchorCtr="0" anchor="t" bIns="137150" lIns="137150" spcFirstLastPara="1" rIns="137150" wrap="square" tIns="137150">
            <a:spAutoFit/>
          </a:bodyPr>
          <a:lstStyle/>
          <a:p>
            <a:pPr indent="-514350" lvl="0" marL="685800" rtl="0" algn="l">
              <a:lnSpc>
                <a:spcPct val="150000"/>
              </a:lnSpc>
              <a:spcBef>
                <a:spcPts val="1800"/>
              </a:spcBef>
              <a:spcAft>
                <a:spcPts val="0"/>
              </a:spcAft>
              <a:buClr>
                <a:schemeClr val="lt1"/>
              </a:buClr>
              <a:buSzPts val="2700"/>
              <a:buAutoNum type="arabicPeriod"/>
            </a:pPr>
            <a:r>
              <a:rPr b="1" lang="en-US" sz="2700">
                <a:solidFill>
                  <a:schemeClr val="lt1"/>
                </a:solidFill>
              </a:rPr>
              <a:t>Use curiosity to fuel problem-solving</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Master the basics</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Work on real projects</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Embrace failure</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Learn to tell the story</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Never stop learning</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Build your network</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Be adaptable</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Focus on quality, not just quantity</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Always think about added value</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Be solution-oriented, not tool-oriented</a:t>
            </a:r>
            <a:endParaRPr b="1" sz="2700">
              <a:solidFill>
                <a:schemeClr val="lt1"/>
              </a:solidFill>
            </a:endParaRPr>
          </a:p>
          <a:p>
            <a:pPr indent="-514350" lvl="0" marL="685800" rtl="0" algn="l">
              <a:lnSpc>
                <a:spcPct val="150000"/>
              </a:lnSpc>
              <a:spcBef>
                <a:spcPts val="0"/>
              </a:spcBef>
              <a:spcAft>
                <a:spcPts val="0"/>
              </a:spcAft>
              <a:buClr>
                <a:schemeClr val="lt1"/>
              </a:buClr>
              <a:buSzPts val="2700"/>
              <a:buAutoNum type="arabicPeriod"/>
            </a:pPr>
            <a:r>
              <a:rPr b="1" lang="en-US" sz="2700">
                <a:solidFill>
                  <a:schemeClr val="lt1"/>
                </a:solidFill>
              </a:rPr>
              <a:t>Share your work and learn from others</a:t>
            </a:r>
            <a:endParaRPr b="1" sz="27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p:nvPr/>
        </p:nvSpPr>
        <p:spPr>
          <a:xfrm>
            <a:off x="0" y="4267797"/>
            <a:ext cx="18288000" cy="3040380"/>
          </a:xfrm>
          <a:custGeom>
            <a:rect b="b" l="l" r="r" t="t"/>
            <a:pathLst>
              <a:path extrusionOk="0" h="3040380" w="18288000">
                <a:moveTo>
                  <a:pt x="0" y="0"/>
                </a:moveTo>
                <a:lnTo>
                  <a:pt x="18288000" y="0"/>
                </a:lnTo>
                <a:lnTo>
                  <a:pt x="18288000" y="3040380"/>
                </a:lnTo>
                <a:lnTo>
                  <a:pt x="0" y="304038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55"/>
          <p:cNvSpPr/>
          <p:nvPr/>
        </p:nvSpPr>
        <p:spPr>
          <a:xfrm>
            <a:off x="14300344" y="4489254"/>
            <a:ext cx="2597468" cy="2597467"/>
          </a:xfrm>
          <a:custGeom>
            <a:rect b="b" l="l" r="r" t="t"/>
            <a:pathLst>
              <a:path extrusionOk="0" h="2597467" w="2597468">
                <a:moveTo>
                  <a:pt x="0" y="0"/>
                </a:moveTo>
                <a:lnTo>
                  <a:pt x="2597468" y="0"/>
                </a:lnTo>
                <a:lnTo>
                  <a:pt x="2597468" y="2597467"/>
                </a:lnTo>
                <a:lnTo>
                  <a:pt x="0" y="2597467"/>
                </a:lnTo>
                <a:lnTo>
                  <a:pt x="0" y="0"/>
                </a:lnTo>
                <a:close/>
              </a:path>
            </a:pathLst>
          </a:custGeom>
          <a:blipFill rotWithShape="1">
            <a:blip r:embed="rId4">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55"/>
          <p:cNvSpPr/>
          <p:nvPr/>
        </p:nvSpPr>
        <p:spPr>
          <a:xfrm>
            <a:off x="11748017" y="4431105"/>
            <a:ext cx="2597320" cy="2597320"/>
          </a:xfrm>
          <a:custGeom>
            <a:rect b="b" l="l" r="r" t="t"/>
            <a:pathLst>
              <a:path extrusionOk="0" h="2597320" w="2597320">
                <a:moveTo>
                  <a:pt x="0" y="0"/>
                </a:moveTo>
                <a:lnTo>
                  <a:pt x="2597319" y="0"/>
                </a:lnTo>
                <a:lnTo>
                  <a:pt x="2597319" y="2597320"/>
                </a:lnTo>
                <a:lnTo>
                  <a:pt x="0" y="2597320"/>
                </a:lnTo>
                <a:lnTo>
                  <a:pt x="0" y="0"/>
                </a:lnTo>
                <a:close/>
              </a:path>
            </a:pathLst>
          </a:custGeom>
          <a:blipFill rotWithShape="1">
            <a:blip r:embed="rId5">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55"/>
          <p:cNvSpPr/>
          <p:nvPr/>
        </p:nvSpPr>
        <p:spPr>
          <a:xfrm>
            <a:off x="4000754" y="4489254"/>
            <a:ext cx="2597467" cy="2597467"/>
          </a:xfrm>
          <a:custGeom>
            <a:rect b="b" l="l" r="r" t="t"/>
            <a:pathLst>
              <a:path extrusionOk="0" h="2597467" w="2597467">
                <a:moveTo>
                  <a:pt x="0" y="0"/>
                </a:moveTo>
                <a:lnTo>
                  <a:pt x="2597467" y="0"/>
                </a:lnTo>
                <a:lnTo>
                  <a:pt x="2597467" y="2597467"/>
                </a:lnTo>
                <a:lnTo>
                  <a:pt x="0" y="2597467"/>
                </a:lnTo>
                <a:lnTo>
                  <a:pt x="0" y="0"/>
                </a:lnTo>
                <a:close/>
              </a:path>
            </a:pathLst>
          </a:custGeom>
          <a:blipFill rotWithShape="1">
            <a:blip r:embed="rId4">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7" name="Google Shape;447;p55"/>
          <p:cNvSpPr/>
          <p:nvPr/>
        </p:nvSpPr>
        <p:spPr>
          <a:xfrm>
            <a:off x="9150549" y="4489254"/>
            <a:ext cx="2597467" cy="2597467"/>
          </a:xfrm>
          <a:custGeom>
            <a:rect b="b" l="l" r="r" t="t"/>
            <a:pathLst>
              <a:path extrusionOk="0" h="2597467" w="2597467">
                <a:moveTo>
                  <a:pt x="0" y="0"/>
                </a:moveTo>
                <a:lnTo>
                  <a:pt x="2597468" y="0"/>
                </a:lnTo>
                <a:lnTo>
                  <a:pt x="2597468" y="2597467"/>
                </a:lnTo>
                <a:lnTo>
                  <a:pt x="0" y="2597467"/>
                </a:lnTo>
                <a:lnTo>
                  <a:pt x="0" y="0"/>
                </a:lnTo>
                <a:close/>
              </a:path>
            </a:pathLst>
          </a:custGeom>
          <a:blipFill rotWithShape="1">
            <a:blip r:embed="rId4">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55"/>
          <p:cNvSpPr/>
          <p:nvPr/>
        </p:nvSpPr>
        <p:spPr>
          <a:xfrm>
            <a:off x="1448426" y="4431105"/>
            <a:ext cx="2597320" cy="2597320"/>
          </a:xfrm>
          <a:custGeom>
            <a:rect b="b" l="l" r="r" t="t"/>
            <a:pathLst>
              <a:path extrusionOk="0" h="2597320" w="2597320">
                <a:moveTo>
                  <a:pt x="0" y="0"/>
                </a:moveTo>
                <a:lnTo>
                  <a:pt x="2597320" y="0"/>
                </a:lnTo>
                <a:lnTo>
                  <a:pt x="2597320" y="2597320"/>
                </a:lnTo>
                <a:lnTo>
                  <a:pt x="0" y="2597320"/>
                </a:lnTo>
                <a:lnTo>
                  <a:pt x="0" y="0"/>
                </a:lnTo>
                <a:close/>
              </a:path>
            </a:pathLst>
          </a:custGeom>
          <a:blipFill rotWithShape="1">
            <a:blip r:embed="rId5">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55"/>
          <p:cNvSpPr/>
          <p:nvPr/>
        </p:nvSpPr>
        <p:spPr>
          <a:xfrm>
            <a:off x="6598221" y="4431105"/>
            <a:ext cx="2597320" cy="2597320"/>
          </a:xfrm>
          <a:custGeom>
            <a:rect b="b" l="l" r="r" t="t"/>
            <a:pathLst>
              <a:path extrusionOk="0" h="2597320" w="2597320">
                <a:moveTo>
                  <a:pt x="0" y="0"/>
                </a:moveTo>
                <a:lnTo>
                  <a:pt x="2597320" y="0"/>
                </a:lnTo>
                <a:lnTo>
                  <a:pt x="2597320" y="2597320"/>
                </a:lnTo>
                <a:lnTo>
                  <a:pt x="0" y="2597320"/>
                </a:lnTo>
                <a:lnTo>
                  <a:pt x="0" y="0"/>
                </a:lnTo>
                <a:close/>
              </a:path>
            </a:pathLst>
          </a:custGeom>
          <a:blipFill rotWithShape="1">
            <a:blip r:embed="rId5">
              <a:alphaModFix amt="19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50" name="Google Shape;450;p55"/>
          <p:cNvGrpSpPr/>
          <p:nvPr/>
        </p:nvGrpSpPr>
        <p:grpSpPr>
          <a:xfrm>
            <a:off x="4483896" y="4937878"/>
            <a:ext cx="1613016" cy="1613016"/>
            <a:chOff x="0" y="0"/>
            <a:chExt cx="812800" cy="812800"/>
          </a:xfrm>
        </p:grpSpPr>
        <p:sp>
          <p:nvSpPr>
            <p:cNvPr id="451" name="Google Shape;451;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CF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grpSp>
        <p:nvGrpSpPr>
          <p:cNvPr id="453" name="Google Shape;453;p55"/>
          <p:cNvGrpSpPr/>
          <p:nvPr/>
        </p:nvGrpSpPr>
        <p:grpSpPr>
          <a:xfrm>
            <a:off x="1910583" y="4937878"/>
            <a:ext cx="1613016" cy="1613016"/>
            <a:chOff x="0" y="0"/>
            <a:chExt cx="812800" cy="812800"/>
          </a:xfrm>
        </p:grpSpPr>
        <p:sp>
          <p:nvSpPr>
            <p:cNvPr id="454" name="Google Shape;454;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DD5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grpSp>
        <p:nvGrpSpPr>
          <p:cNvPr id="456" name="Google Shape;456;p55"/>
          <p:cNvGrpSpPr/>
          <p:nvPr/>
        </p:nvGrpSpPr>
        <p:grpSpPr>
          <a:xfrm>
            <a:off x="7057209" y="4937878"/>
            <a:ext cx="1613016" cy="1613016"/>
            <a:chOff x="0" y="0"/>
            <a:chExt cx="812800" cy="812800"/>
          </a:xfrm>
        </p:grpSpPr>
        <p:sp>
          <p:nvSpPr>
            <p:cNvPr id="457" name="Google Shape;457;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8C6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grpSp>
        <p:nvGrpSpPr>
          <p:cNvPr id="459" name="Google Shape;459;p55"/>
          <p:cNvGrpSpPr/>
          <p:nvPr/>
        </p:nvGrpSpPr>
        <p:grpSpPr>
          <a:xfrm>
            <a:off x="9630521" y="4937878"/>
            <a:ext cx="1613016" cy="1613016"/>
            <a:chOff x="0" y="0"/>
            <a:chExt cx="812800" cy="812800"/>
          </a:xfrm>
        </p:grpSpPr>
        <p:sp>
          <p:nvSpPr>
            <p:cNvPr id="460" name="Google Shape;460;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9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grpSp>
        <p:nvGrpSpPr>
          <p:cNvPr id="462" name="Google Shape;462;p55"/>
          <p:cNvGrpSpPr/>
          <p:nvPr/>
        </p:nvGrpSpPr>
        <p:grpSpPr>
          <a:xfrm>
            <a:off x="12203834" y="4937878"/>
            <a:ext cx="1613016" cy="1613016"/>
            <a:chOff x="0" y="0"/>
            <a:chExt cx="812800" cy="812800"/>
          </a:xfrm>
        </p:grpSpPr>
        <p:sp>
          <p:nvSpPr>
            <p:cNvPr id="463" name="Google Shape;463;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5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grpSp>
        <p:nvGrpSpPr>
          <p:cNvPr id="465" name="Google Shape;465;p55"/>
          <p:cNvGrpSpPr/>
          <p:nvPr/>
        </p:nvGrpSpPr>
        <p:grpSpPr>
          <a:xfrm>
            <a:off x="14777147" y="4937878"/>
            <a:ext cx="1613016" cy="1613016"/>
            <a:chOff x="0" y="0"/>
            <a:chExt cx="812800" cy="812800"/>
          </a:xfrm>
        </p:grpSpPr>
        <p:sp>
          <p:nvSpPr>
            <p:cNvPr id="466" name="Google Shape;466;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67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FFFF"/>
                  </a:solidFill>
                  <a:latin typeface="Inter"/>
                  <a:ea typeface="Inter"/>
                  <a:cs typeface="Inter"/>
                  <a:sym typeface="Inter"/>
                </a:rPr>
                <a:t> </a:t>
              </a:r>
              <a:endParaRPr b="0" i="0" sz="1400" u="none" cap="none" strike="noStrike">
                <a:solidFill>
                  <a:srgbClr val="000000"/>
                </a:solidFill>
                <a:latin typeface="Arial"/>
                <a:ea typeface="Arial"/>
                <a:cs typeface="Arial"/>
                <a:sym typeface="Arial"/>
              </a:endParaRPr>
            </a:p>
          </p:txBody>
        </p:sp>
      </p:grpSp>
      <p:sp>
        <p:nvSpPr>
          <p:cNvPr id="468" name="Google Shape;468;p55"/>
          <p:cNvSpPr/>
          <p:nvPr/>
        </p:nvSpPr>
        <p:spPr>
          <a:xfrm>
            <a:off x="2416740" y="5324323"/>
            <a:ext cx="762231" cy="810884"/>
          </a:xfrm>
          <a:custGeom>
            <a:rect b="b" l="l" r="r" t="t"/>
            <a:pathLst>
              <a:path extrusionOk="0" h="810884" w="762231">
                <a:moveTo>
                  <a:pt x="0" y="0"/>
                </a:moveTo>
                <a:lnTo>
                  <a:pt x="762231" y="0"/>
                </a:lnTo>
                <a:lnTo>
                  <a:pt x="762231" y="810884"/>
                </a:lnTo>
                <a:lnTo>
                  <a:pt x="0" y="8108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9" name="Google Shape;469;p55"/>
          <p:cNvSpPr/>
          <p:nvPr/>
        </p:nvSpPr>
        <p:spPr>
          <a:xfrm>
            <a:off x="7461826" y="5331894"/>
            <a:ext cx="803780" cy="795743"/>
          </a:xfrm>
          <a:custGeom>
            <a:rect b="b" l="l" r="r" t="t"/>
            <a:pathLst>
              <a:path extrusionOk="0" h="795743" w="803780">
                <a:moveTo>
                  <a:pt x="0" y="0"/>
                </a:moveTo>
                <a:lnTo>
                  <a:pt x="803781" y="0"/>
                </a:lnTo>
                <a:lnTo>
                  <a:pt x="803781" y="795743"/>
                </a:lnTo>
                <a:lnTo>
                  <a:pt x="0" y="79574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0" name="Google Shape;470;p55"/>
          <p:cNvSpPr/>
          <p:nvPr/>
        </p:nvSpPr>
        <p:spPr>
          <a:xfrm>
            <a:off x="10051350" y="5382915"/>
            <a:ext cx="806629" cy="693701"/>
          </a:xfrm>
          <a:custGeom>
            <a:rect b="b" l="l" r="r" t="t"/>
            <a:pathLst>
              <a:path extrusionOk="0" h="693701" w="806629">
                <a:moveTo>
                  <a:pt x="0" y="0"/>
                </a:moveTo>
                <a:lnTo>
                  <a:pt x="806629" y="0"/>
                </a:lnTo>
                <a:lnTo>
                  <a:pt x="806629" y="693701"/>
                </a:lnTo>
                <a:lnTo>
                  <a:pt x="0" y="69370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1" name="Google Shape;471;p55"/>
          <p:cNvSpPr/>
          <p:nvPr/>
        </p:nvSpPr>
        <p:spPr>
          <a:xfrm>
            <a:off x="12675565" y="5367355"/>
            <a:ext cx="669553" cy="724821"/>
          </a:xfrm>
          <a:custGeom>
            <a:rect b="b" l="l" r="r" t="t"/>
            <a:pathLst>
              <a:path extrusionOk="0" h="724821" w="669553">
                <a:moveTo>
                  <a:pt x="0" y="0"/>
                </a:moveTo>
                <a:lnTo>
                  <a:pt x="669554" y="0"/>
                </a:lnTo>
                <a:lnTo>
                  <a:pt x="669554" y="724821"/>
                </a:lnTo>
                <a:lnTo>
                  <a:pt x="0" y="72482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2" name="Google Shape;472;p55"/>
          <p:cNvSpPr/>
          <p:nvPr/>
        </p:nvSpPr>
        <p:spPr>
          <a:xfrm>
            <a:off x="15302750" y="5314984"/>
            <a:ext cx="772531" cy="829563"/>
          </a:xfrm>
          <a:custGeom>
            <a:rect b="b" l="l" r="r" t="t"/>
            <a:pathLst>
              <a:path extrusionOk="0" h="829563" w="772531">
                <a:moveTo>
                  <a:pt x="0" y="0"/>
                </a:moveTo>
                <a:lnTo>
                  <a:pt x="772531" y="0"/>
                </a:lnTo>
                <a:lnTo>
                  <a:pt x="772531" y="829563"/>
                </a:lnTo>
                <a:lnTo>
                  <a:pt x="0" y="82956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p55"/>
          <p:cNvSpPr/>
          <p:nvPr/>
        </p:nvSpPr>
        <p:spPr>
          <a:xfrm rot="10800000">
            <a:off x="-603562" y="-637271"/>
            <a:ext cx="1448644" cy="1466981"/>
          </a:xfrm>
          <a:custGeom>
            <a:rect b="b" l="l" r="r" t="t"/>
            <a:pathLst>
              <a:path extrusionOk="0" h="1466981" w="1448644">
                <a:moveTo>
                  <a:pt x="1448644" y="1466981"/>
                </a:moveTo>
                <a:lnTo>
                  <a:pt x="0" y="1466981"/>
                </a:lnTo>
                <a:lnTo>
                  <a:pt x="0" y="0"/>
                </a:lnTo>
                <a:lnTo>
                  <a:pt x="1448644" y="0"/>
                </a:lnTo>
                <a:lnTo>
                  <a:pt x="1448644" y="1466981"/>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4" name="Google Shape;474;p55"/>
          <p:cNvSpPr/>
          <p:nvPr/>
        </p:nvSpPr>
        <p:spPr>
          <a:xfrm>
            <a:off x="-521022" y="1282176"/>
            <a:ext cx="1283563" cy="598461"/>
          </a:xfrm>
          <a:custGeom>
            <a:rect b="b" l="l" r="r" t="t"/>
            <a:pathLst>
              <a:path extrusionOk="0" h="598461" w="1283563">
                <a:moveTo>
                  <a:pt x="0" y="0"/>
                </a:moveTo>
                <a:lnTo>
                  <a:pt x="1283564" y="0"/>
                </a:lnTo>
                <a:lnTo>
                  <a:pt x="1283564" y="598462"/>
                </a:lnTo>
                <a:lnTo>
                  <a:pt x="0" y="598462"/>
                </a:lnTo>
                <a:lnTo>
                  <a:pt x="0" y="0"/>
                </a:lnTo>
                <a:close/>
              </a:path>
            </a:pathLst>
          </a:custGeom>
          <a:blipFill rotWithShape="1">
            <a:blip r:embed="rId12">
              <a:alphaModFix amt="3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5" name="Google Shape;475;p55"/>
          <p:cNvSpPr/>
          <p:nvPr/>
        </p:nvSpPr>
        <p:spPr>
          <a:xfrm>
            <a:off x="279787" y="9485158"/>
            <a:ext cx="965509" cy="391031"/>
          </a:xfrm>
          <a:custGeom>
            <a:rect b="b" l="l" r="r" t="t"/>
            <a:pathLst>
              <a:path extrusionOk="0" h="391031" w="965509">
                <a:moveTo>
                  <a:pt x="0" y="0"/>
                </a:moveTo>
                <a:lnTo>
                  <a:pt x="965510" y="0"/>
                </a:lnTo>
                <a:lnTo>
                  <a:pt x="965510" y="391031"/>
                </a:lnTo>
                <a:lnTo>
                  <a:pt x="0" y="391031"/>
                </a:lnTo>
                <a:lnTo>
                  <a:pt x="0" y="0"/>
                </a:lnTo>
                <a:close/>
              </a:path>
            </a:pathLst>
          </a:custGeom>
          <a:blipFill rotWithShape="1">
            <a:blip r:embed="rId13">
              <a:alphaModFix amt="3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6" name="Google Shape;476;p55"/>
          <p:cNvSpPr/>
          <p:nvPr/>
        </p:nvSpPr>
        <p:spPr>
          <a:xfrm>
            <a:off x="17537807" y="8255755"/>
            <a:ext cx="1283563" cy="598461"/>
          </a:xfrm>
          <a:custGeom>
            <a:rect b="b" l="l" r="r" t="t"/>
            <a:pathLst>
              <a:path extrusionOk="0" h="598461" w="1283563">
                <a:moveTo>
                  <a:pt x="0" y="0"/>
                </a:moveTo>
                <a:lnTo>
                  <a:pt x="1283563" y="0"/>
                </a:lnTo>
                <a:lnTo>
                  <a:pt x="1283563" y="598462"/>
                </a:lnTo>
                <a:lnTo>
                  <a:pt x="0" y="598462"/>
                </a:lnTo>
                <a:lnTo>
                  <a:pt x="0" y="0"/>
                </a:lnTo>
                <a:close/>
              </a:path>
            </a:pathLst>
          </a:custGeom>
          <a:blipFill rotWithShape="1">
            <a:blip r:embed="rId14">
              <a:alphaModFix amt="3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7" name="Google Shape;477;p55"/>
          <p:cNvSpPr/>
          <p:nvPr/>
        </p:nvSpPr>
        <p:spPr>
          <a:xfrm flipH="1" rot="10342675">
            <a:off x="4974154" y="8536515"/>
            <a:ext cx="754189" cy="317702"/>
          </a:xfrm>
          <a:custGeom>
            <a:rect b="b" l="l" r="r" t="t"/>
            <a:pathLst>
              <a:path extrusionOk="0" h="317702" w="754189">
                <a:moveTo>
                  <a:pt x="0" y="317702"/>
                </a:moveTo>
                <a:lnTo>
                  <a:pt x="754189" y="317702"/>
                </a:lnTo>
                <a:lnTo>
                  <a:pt x="754189" y="0"/>
                </a:lnTo>
                <a:lnTo>
                  <a:pt x="0" y="0"/>
                </a:lnTo>
                <a:lnTo>
                  <a:pt x="0" y="317702"/>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p55"/>
          <p:cNvSpPr/>
          <p:nvPr/>
        </p:nvSpPr>
        <p:spPr>
          <a:xfrm flipH="1" rot="10342675">
            <a:off x="9996587" y="8536515"/>
            <a:ext cx="754189" cy="317702"/>
          </a:xfrm>
          <a:custGeom>
            <a:rect b="b" l="l" r="r" t="t"/>
            <a:pathLst>
              <a:path extrusionOk="0" h="317702" w="754189">
                <a:moveTo>
                  <a:pt x="0" y="317702"/>
                </a:moveTo>
                <a:lnTo>
                  <a:pt x="754190" y="317702"/>
                </a:lnTo>
                <a:lnTo>
                  <a:pt x="754190" y="0"/>
                </a:lnTo>
                <a:lnTo>
                  <a:pt x="0" y="0"/>
                </a:lnTo>
                <a:lnTo>
                  <a:pt x="0" y="317702"/>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9" name="Google Shape;479;p55"/>
          <p:cNvSpPr/>
          <p:nvPr/>
        </p:nvSpPr>
        <p:spPr>
          <a:xfrm rot="372715">
            <a:off x="7486622" y="3068269"/>
            <a:ext cx="754189" cy="317702"/>
          </a:xfrm>
          <a:custGeom>
            <a:rect b="b" l="l" r="r" t="t"/>
            <a:pathLst>
              <a:path extrusionOk="0" h="317702" w="754189">
                <a:moveTo>
                  <a:pt x="0" y="0"/>
                </a:moveTo>
                <a:lnTo>
                  <a:pt x="754189" y="0"/>
                </a:lnTo>
                <a:lnTo>
                  <a:pt x="754189" y="317702"/>
                </a:lnTo>
                <a:lnTo>
                  <a:pt x="0" y="317702"/>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0" name="Google Shape;480;p55"/>
          <p:cNvSpPr/>
          <p:nvPr/>
        </p:nvSpPr>
        <p:spPr>
          <a:xfrm rot="372715">
            <a:off x="12575955" y="3068269"/>
            <a:ext cx="754189" cy="317702"/>
          </a:xfrm>
          <a:custGeom>
            <a:rect b="b" l="l" r="r" t="t"/>
            <a:pathLst>
              <a:path extrusionOk="0" h="317702" w="754189">
                <a:moveTo>
                  <a:pt x="0" y="0"/>
                </a:moveTo>
                <a:lnTo>
                  <a:pt x="754189" y="0"/>
                </a:lnTo>
                <a:lnTo>
                  <a:pt x="754189" y="317702"/>
                </a:lnTo>
                <a:lnTo>
                  <a:pt x="0" y="317702"/>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1" name="Google Shape;481;p55"/>
          <p:cNvSpPr/>
          <p:nvPr/>
        </p:nvSpPr>
        <p:spPr>
          <a:xfrm>
            <a:off x="1245297" y="9876189"/>
            <a:ext cx="1892808" cy="4114800"/>
          </a:xfrm>
          <a:custGeom>
            <a:rect b="b" l="l" r="r" t="t"/>
            <a:pathLst>
              <a:path extrusionOk="0" h="4114800" w="1892808">
                <a:moveTo>
                  <a:pt x="0" y="0"/>
                </a:moveTo>
                <a:lnTo>
                  <a:pt x="1892808" y="0"/>
                </a:lnTo>
                <a:lnTo>
                  <a:pt x="1892808" y="4114800"/>
                </a:lnTo>
                <a:lnTo>
                  <a:pt x="0" y="4114800"/>
                </a:lnTo>
                <a:lnTo>
                  <a:pt x="0" y="0"/>
                </a:lnTo>
                <a:close/>
              </a:path>
            </a:pathLst>
          </a:cu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2" name="Google Shape;482;p55"/>
          <p:cNvSpPr/>
          <p:nvPr/>
        </p:nvSpPr>
        <p:spPr>
          <a:xfrm flipH="1">
            <a:off x="65915" y="6144547"/>
            <a:ext cx="309122" cy="293666"/>
          </a:xfrm>
          <a:custGeom>
            <a:rect b="b" l="l" r="r" t="t"/>
            <a:pathLst>
              <a:path extrusionOk="0" h="293666" w="309122">
                <a:moveTo>
                  <a:pt x="309122" y="0"/>
                </a:moveTo>
                <a:lnTo>
                  <a:pt x="0" y="0"/>
                </a:lnTo>
                <a:lnTo>
                  <a:pt x="0" y="293666"/>
                </a:lnTo>
                <a:lnTo>
                  <a:pt x="309122" y="293666"/>
                </a:lnTo>
                <a:lnTo>
                  <a:pt x="309122" y="0"/>
                </a:lnTo>
                <a:close/>
              </a:path>
            </a:pathLst>
          </a:cu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 name="Google Shape;483;p55"/>
          <p:cNvSpPr/>
          <p:nvPr/>
        </p:nvSpPr>
        <p:spPr>
          <a:xfrm flipH="1">
            <a:off x="17804717" y="3765864"/>
            <a:ext cx="309122" cy="293666"/>
          </a:xfrm>
          <a:custGeom>
            <a:rect b="b" l="l" r="r" t="t"/>
            <a:pathLst>
              <a:path extrusionOk="0" h="293666" w="309122">
                <a:moveTo>
                  <a:pt x="309122" y="0"/>
                </a:moveTo>
                <a:lnTo>
                  <a:pt x="0" y="0"/>
                </a:lnTo>
                <a:lnTo>
                  <a:pt x="0" y="293666"/>
                </a:lnTo>
                <a:lnTo>
                  <a:pt x="309122" y="293666"/>
                </a:lnTo>
                <a:lnTo>
                  <a:pt x="309122" y="0"/>
                </a:lnTo>
                <a:close/>
              </a:path>
            </a:pathLst>
          </a:cu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4" name="Google Shape;484;p55"/>
          <p:cNvSpPr/>
          <p:nvPr/>
        </p:nvSpPr>
        <p:spPr>
          <a:xfrm>
            <a:off x="16186700" y="9950472"/>
            <a:ext cx="1072600" cy="336528"/>
          </a:xfrm>
          <a:custGeom>
            <a:rect b="b" l="l" r="r" t="t"/>
            <a:pathLst>
              <a:path extrusionOk="0" h="336528" w="1072600">
                <a:moveTo>
                  <a:pt x="0" y="0"/>
                </a:moveTo>
                <a:lnTo>
                  <a:pt x="1072600" y="0"/>
                </a:lnTo>
                <a:lnTo>
                  <a:pt x="1072600" y="336528"/>
                </a:lnTo>
                <a:lnTo>
                  <a:pt x="0" y="336528"/>
                </a:lnTo>
                <a:lnTo>
                  <a:pt x="0" y="0"/>
                </a:lnTo>
                <a:close/>
              </a:path>
            </a:pathLst>
          </a:cu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55"/>
          <p:cNvSpPr/>
          <p:nvPr/>
        </p:nvSpPr>
        <p:spPr>
          <a:xfrm flipH="1" rot="10800000">
            <a:off x="17288598" y="9680674"/>
            <a:ext cx="1650481" cy="1458613"/>
          </a:xfrm>
          <a:custGeom>
            <a:rect b="b" l="l" r="r" t="t"/>
            <a:pathLst>
              <a:path extrusionOk="0" h="1458613" w="1650481">
                <a:moveTo>
                  <a:pt x="0" y="1458612"/>
                </a:moveTo>
                <a:lnTo>
                  <a:pt x="1650481" y="1458612"/>
                </a:lnTo>
                <a:lnTo>
                  <a:pt x="1650481" y="0"/>
                </a:lnTo>
                <a:lnTo>
                  <a:pt x="0" y="0"/>
                </a:lnTo>
                <a:lnTo>
                  <a:pt x="0" y="1458612"/>
                </a:lnTo>
                <a:close/>
              </a:path>
            </a:pathLst>
          </a:cu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55"/>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55"/>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8" name="Google Shape;488;p55"/>
          <p:cNvSpPr/>
          <p:nvPr/>
        </p:nvSpPr>
        <p:spPr>
          <a:xfrm>
            <a:off x="4799129" y="5421989"/>
            <a:ext cx="1045710" cy="731997"/>
          </a:xfrm>
          <a:custGeom>
            <a:rect b="b" l="l" r="r" t="t"/>
            <a:pathLst>
              <a:path extrusionOk="0" h="731997" w="1045710">
                <a:moveTo>
                  <a:pt x="0" y="0"/>
                </a:moveTo>
                <a:lnTo>
                  <a:pt x="1045709" y="0"/>
                </a:lnTo>
                <a:lnTo>
                  <a:pt x="1045709" y="731997"/>
                </a:lnTo>
                <a:lnTo>
                  <a:pt x="0" y="731997"/>
                </a:lnTo>
                <a:lnTo>
                  <a:pt x="0" y="0"/>
                </a:lnTo>
                <a:close/>
              </a:path>
            </a:pathLst>
          </a:cu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55"/>
          <p:cNvSpPr txBox="1"/>
          <p:nvPr/>
        </p:nvSpPr>
        <p:spPr>
          <a:xfrm>
            <a:off x="2854950" y="256800"/>
            <a:ext cx="12732000" cy="599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Clr>
                <a:srgbClr val="000000"/>
              </a:buClr>
              <a:buSzPts val="4997"/>
              <a:buFont typeface="Arial"/>
              <a:buNone/>
            </a:pPr>
            <a:r>
              <a:rPr b="1" i="0" lang="en-US" sz="3897" u="none" cap="none" strike="noStrike">
                <a:solidFill>
                  <a:srgbClr val="000000"/>
                </a:solidFill>
                <a:latin typeface="Inter"/>
                <a:ea typeface="Inter"/>
                <a:cs typeface="Inter"/>
                <a:sym typeface="Inter"/>
              </a:rPr>
              <a:t>Data Scientist Skills </a:t>
            </a:r>
            <a:endParaRPr b="1" sz="4997">
              <a:latin typeface="Inter"/>
              <a:ea typeface="Inter"/>
              <a:cs typeface="Inter"/>
              <a:sym typeface="Inter"/>
            </a:endParaRPr>
          </a:p>
        </p:txBody>
      </p:sp>
      <p:sp>
        <p:nvSpPr>
          <p:cNvPr id="490" name="Google Shape;490;p55"/>
          <p:cNvSpPr txBox="1"/>
          <p:nvPr/>
        </p:nvSpPr>
        <p:spPr>
          <a:xfrm>
            <a:off x="6539159" y="8098821"/>
            <a:ext cx="2649115" cy="7943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Creating visual representations of data to communicate insights effectively.</a:t>
            </a:r>
            <a:endParaRPr b="0" i="0" sz="1400" u="none" cap="none" strike="noStrike">
              <a:solidFill>
                <a:srgbClr val="000000"/>
              </a:solidFill>
              <a:latin typeface="Arial"/>
              <a:ea typeface="Arial"/>
              <a:cs typeface="Arial"/>
              <a:sym typeface="Arial"/>
            </a:endParaRPr>
          </a:p>
        </p:txBody>
      </p:sp>
      <p:sp>
        <p:nvSpPr>
          <p:cNvPr id="491" name="Google Shape;491;p55"/>
          <p:cNvSpPr txBox="1"/>
          <p:nvPr/>
        </p:nvSpPr>
        <p:spPr>
          <a:xfrm>
            <a:off x="1514223" y="8034973"/>
            <a:ext cx="2649115" cy="10610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Ability to analyze large datasets using statistical methods and machine learning algorithms.</a:t>
            </a:r>
            <a:endParaRPr b="0" i="0" sz="1400" u="none" cap="none" strike="noStrike">
              <a:solidFill>
                <a:srgbClr val="000000"/>
              </a:solidFill>
              <a:latin typeface="Arial"/>
              <a:ea typeface="Arial"/>
              <a:cs typeface="Arial"/>
              <a:sym typeface="Arial"/>
            </a:endParaRPr>
          </a:p>
        </p:txBody>
      </p:sp>
      <p:sp>
        <p:nvSpPr>
          <p:cNvPr id="492" name="Google Shape;492;p55"/>
          <p:cNvSpPr txBox="1"/>
          <p:nvPr/>
        </p:nvSpPr>
        <p:spPr>
          <a:xfrm>
            <a:off x="1448426" y="7063702"/>
            <a:ext cx="2649115" cy="43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Data Analysis</a:t>
            </a:r>
            <a:endParaRPr b="0" i="0" sz="1400" u="none" cap="none" strike="noStrike">
              <a:solidFill>
                <a:srgbClr val="000000"/>
              </a:solidFill>
              <a:latin typeface="Arial"/>
              <a:ea typeface="Arial"/>
              <a:cs typeface="Arial"/>
              <a:sym typeface="Arial"/>
            </a:endParaRPr>
          </a:p>
        </p:txBody>
      </p:sp>
      <p:sp>
        <p:nvSpPr>
          <p:cNvPr id="493" name="Google Shape;493;p55"/>
          <p:cNvSpPr txBox="1"/>
          <p:nvPr/>
        </p:nvSpPr>
        <p:spPr>
          <a:xfrm>
            <a:off x="2458066" y="3521408"/>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01</a:t>
            </a:r>
            <a:endParaRPr b="0" i="0" sz="1400" u="none" cap="none" strike="noStrike">
              <a:solidFill>
                <a:srgbClr val="000000"/>
              </a:solidFill>
              <a:latin typeface="Arial"/>
              <a:ea typeface="Arial"/>
              <a:cs typeface="Arial"/>
              <a:sym typeface="Arial"/>
            </a:endParaRPr>
          </a:p>
        </p:txBody>
      </p:sp>
      <p:sp>
        <p:nvSpPr>
          <p:cNvPr id="494" name="Google Shape;494;p55"/>
          <p:cNvSpPr txBox="1"/>
          <p:nvPr/>
        </p:nvSpPr>
        <p:spPr>
          <a:xfrm>
            <a:off x="5031379" y="7610953"/>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02</a:t>
            </a:r>
            <a:endParaRPr b="0" i="0" sz="1400" u="none" cap="none" strike="noStrike">
              <a:solidFill>
                <a:srgbClr val="000000"/>
              </a:solidFill>
              <a:latin typeface="Arial"/>
              <a:ea typeface="Arial"/>
              <a:cs typeface="Arial"/>
              <a:sym typeface="Arial"/>
            </a:endParaRPr>
          </a:p>
        </p:txBody>
      </p:sp>
      <p:sp>
        <p:nvSpPr>
          <p:cNvPr id="495" name="Google Shape;495;p55"/>
          <p:cNvSpPr txBox="1"/>
          <p:nvPr/>
        </p:nvSpPr>
        <p:spPr>
          <a:xfrm>
            <a:off x="10178005" y="7610953"/>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04</a:t>
            </a:r>
            <a:endParaRPr b="0" i="0" sz="1400" u="none" cap="none" strike="noStrike">
              <a:solidFill>
                <a:srgbClr val="000000"/>
              </a:solidFill>
              <a:latin typeface="Arial"/>
              <a:ea typeface="Arial"/>
              <a:cs typeface="Arial"/>
              <a:sym typeface="Arial"/>
            </a:endParaRPr>
          </a:p>
        </p:txBody>
      </p:sp>
      <p:sp>
        <p:nvSpPr>
          <p:cNvPr id="496" name="Google Shape;496;p55"/>
          <p:cNvSpPr txBox="1"/>
          <p:nvPr/>
        </p:nvSpPr>
        <p:spPr>
          <a:xfrm>
            <a:off x="3965846" y="3332141"/>
            <a:ext cx="2649115" cy="7943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Proficiency in languages like Python, R, or SQL for data manipulation and analysis.</a:t>
            </a:r>
            <a:endParaRPr b="0" i="0" sz="1400" u="none" cap="none" strike="noStrike">
              <a:solidFill>
                <a:srgbClr val="000000"/>
              </a:solidFill>
              <a:latin typeface="Arial"/>
              <a:ea typeface="Arial"/>
              <a:cs typeface="Arial"/>
              <a:sym typeface="Arial"/>
            </a:endParaRPr>
          </a:p>
        </p:txBody>
      </p:sp>
      <p:sp>
        <p:nvSpPr>
          <p:cNvPr id="497" name="Google Shape;497;p55"/>
          <p:cNvSpPr txBox="1"/>
          <p:nvPr/>
        </p:nvSpPr>
        <p:spPr>
          <a:xfrm>
            <a:off x="3965846" y="2198319"/>
            <a:ext cx="2649115" cy="8699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Programming Skills</a:t>
            </a:r>
            <a:endParaRPr b="0" i="0" sz="1400" u="none" cap="none" strike="noStrike">
              <a:solidFill>
                <a:srgbClr val="000000"/>
              </a:solidFill>
              <a:latin typeface="Arial"/>
              <a:ea typeface="Arial"/>
              <a:cs typeface="Arial"/>
              <a:sym typeface="Arial"/>
            </a:endParaRPr>
          </a:p>
        </p:txBody>
      </p:sp>
      <p:sp>
        <p:nvSpPr>
          <p:cNvPr id="498" name="Google Shape;498;p55"/>
          <p:cNvSpPr txBox="1"/>
          <p:nvPr/>
        </p:nvSpPr>
        <p:spPr>
          <a:xfrm>
            <a:off x="9112472" y="3530933"/>
            <a:ext cx="2649115" cy="7943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Understanding of the specific industry or domain to interpret data in context.</a:t>
            </a:r>
            <a:endParaRPr b="0" i="0" sz="1400" u="none" cap="none" strike="noStrike">
              <a:solidFill>
                <a:srgbClr val="000000"/>
              </a:solidFill>
              <a:latin typeface="Arial"/>
              <a:ea typeface="Arial"/>
              <a:cs typeface="Arial"/>
              <a:sym typeface="Arial"/>
            </a:endParaRPr>
          </a:p>
        </p:txBody>
      </p:sp>
      <p:sp>
        <p:nvSpPr>
          <p:cNvPr id="499" name="Google Shape;499;p55"/>
          <p:cNvSpPr txBox="1"/>
          <p:nvPr/>
        </p:nvSpPr>
        <p:spPr>
          <a:xfrm>
            <a:off x="9112472" y="2636469"/>
            <a:ext cx="2649115" cy="8699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Domain Knowledge</a:t>
            </a:r>
            <a:endParaRPr b="0" i="0" sz="1400" u="none" cap="none" strike="noStrike">
              <a:solidFill>
                <a:srgbClr val="000000"/>
              </a:solidFill>
              <a:latin typeface="Arial"/>
              <a:ea typeface="Arial"/>
              <a:cs typeface="Arial"/>
              <a:sym typeface="Arial"/>
            </a:endParaRPr>
          </a:p>
        </p:txBody>
      </p:sp>
      <p:sp>
        <p:nvSpPr>
          <p:cNvPr id="500" name="Google Shape;500;p55"/>
          <p:cNvSpPr txBox="1"/>
          <p:nvPr/>
        </p:nvSpPr>
        <p:spPr>
          <a:xfrm>
            <a:off x="6539159" y="6898324"/>
            <a:ext cx="2649115" cy="8699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Data Visualization</a:t>
            </a:r>
            <a:endParaRPr b="0" i="0" sz="1400" u="none" cap="none" strike="noStrike">
              <a:solidFill>
                <a:srgbClr val="000000"/>
              </a:solidFill>
              <a:latin typeface="Arial"/>
              <a:ea typeface="Arial"/>
              <a:cs typeface="Arial"/>
              <a:sym typeface="Arial"/>
            </a:endParaRPr>
          </a:p>
        </p:txBody>
      </p:sp>
      <p:sp>
        <p:nvSpPr>
          <p:cNvPr id="501" name="Google Shape;501;p55"/>
          <p:cNvSpPr txBox="1"/>
          <p:nvPr/>
        </p:nvSpPr>
        <p:spPr>
          <a:xfrm>
            <a:off x="11685784" y="8098821"/>
            <a:ext cx="2649115" cy="10610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Applying analytical skills to solve complex business problems using data-driven approaches.</a:t>
            </a:r>
            <a:endParaRPr b="0" i="0" sz="1400" u="none" cap="none" strike="noStrike">
              <a:solidFill>
                <a:srgbClr val="000000"/>
              </a:solidFill>
              <a:latin typeface="Arial"/>
              <a:ea typeface="Arial"/>
              <a:cs typeface="Arial"/>
              <a:sym typeface="Arial"/>
            </a:endParaRPr>
          </a:p>
        </p:txBody>
      </p:sp>
      <p:sp>
        <p:nvSpPr>
          <p:cNvPr id="502" name="Google Shape;502;p55"/>
          <p:cNvSpPr txBox="1"/>
          <p:nvPr/>
        </p:nvSpPr>
        <p:spPr>
          <a:xfrm>
            <a:off x="11685784" y="7336474"/>
            <a:ext cx="2649115" cy="43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Problem-Solving</a:t>
            </a:r>
            <a:endParaRPr b="0" i="0" sz="1400" u="none" cap="none" strike="noStrike">
              <a:solidFill>
                <a:srgbClr val="000000"/>
              </a:solidFill>
              <a:latin typeface="Arial"/>
              <a:ea typeface="Arial"/>
              <a:cs typeface="Arial"/>
              <a:sym typeface="Arial"/>
            </a:endParaRPr>
          </a:p>
        </p:txBody>
      </p:sp>
      <p:sp>
        <p:nvSpPr>
          <p:cNvPr id="503" name="Google Shape;503;p55"/>
          <p:cNvSpPr txBox="1"/>
          <p:nvPr/>
        </p:nvSpPr>
        <p:spPr>
          <a:xfrm>
            <a:off x="14259097" y="3332141"/>
            <a:ext cx="2649115" cy="106108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4D4D4D"/>
                </a:solidFill>
                <a:latin typeface="Inter"/>
                <a:ea typeface="Inter"/>
                <a:cs typeface="Inter"/>
                <a:sym typeface="Inter"/>
              </a:rPr>
              <a:t>Effectively communicating findings and insights to stakeholders through reports and presentations.</a:t>
            </a:r>
            <a:endParaRPr b="0" i="0" sz="1400" u="none" cap="none" strike="noStrike">
              <a:solidFill>
                <a:srgbClr val="000000"/>
              </a:solidFill>
              <a:latin typeface="Arial"/>
              <a:ea typeface="Arial"/>
              <a:cs typeface="Arial"/>
              <a:sym typeface="Arial"/>
            </a:endParaRPr>
          </a:p>
        </p:txBody>
      </p:sp>
      <p:sp>
        <p:nvSpPr>
          <p:cNvPr id="504" name="Google Shape;504;p55"/>
          <p:cNvSpPr txBox="1"/>
          <p:nvPr/>
        </p:nvSpPr>
        <p:spPr>
          <a:xfrm>
            <a:off x="14259097" y="2636469"/>
            <a:ext cx="2649115" cy="43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000000"/>
                </a:solidFill>
                <a:latin typeface="Inter"/>
                <a:ea typeface="Inter"/>
                <a:cs typeface="Inter"/>
                <a:sym typeface="Inter"/>
              </a:rPr>
              <a:t>Communication</a:t>
            </a:r>
            <a:endParaRPr b="0" i="0" sz="1400" u="none" cap="none" strike="noStrike">
              <a:solidFill>
                <a:srgbClr val="000000"/>
              </a:solidFill>
              <a:latin typeface="Arial"/>
              <a:ea typeface="Arial"/>
              <a:cs typeface="Arial"/>
              <a:sym typeface="Arial"/>
            </a:endParaRPr>
          </a:p>
        </p:txBody>
      </p:sp>
      <p:sp>
        <p:nvSpPr>
          <p:cNvPr id="505" name="Google Shape;505;p55"/>
          <p:cNvSpPr txBox="1"/>
          <p:nvPr/>
        </p:nvSpPr>
        <p:spPr>
          <a:xfrm>
            <a:off x="7604692" y="3521408"/>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03</a:t>
            </a:r>
            <a:endParaRPr b="0" i="0" sz="1400" u="none" cap="none" strike="noStrike">
              <a:solidFill>
                <a:srgbClr val="000000"/>
              </a:solidFill>
              <a:latin typeface="Arial"/>
              <a:ea typeface="Arial"/>
              <a:cs typeface="Arial"/>
              <a:sym typeface="Arial"/>
            </a:endParaRPr>
          </a:p>
        </p:txBody>
      </p:sp>
      <p:sp>
        <p:nvSpPr>
          <p:cNvPr id="506" name="Google Shape;506;p55"/>
          <p:cNvSpPr txBox="1"/>
          <p:nvPr/>
        </p:nvSpPr>
        <p:spPr>
          <a:xfrm>
            <a:off x="12751317" y="3521408"/>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05</a:t>
            </a:r>
            <a:endParaRPr b="0" i="0" sz="1400" u="none" cap="none" strike="noStrike">
              <a:solidFill>
                <a:srgbClr val="000000"/>
              </a:solidFill>
              <a:latin typeface="Arial"/>
              <a:ea typeface="Arial"/>
              <a:cs typeface="Arial"/>
              <a:sym typeface="Arial"/>
            </a:endParaRPr>
          </a:p>
        </p:txBody>
      </p:sp>
      <p:sp>
        <p:nvSpPr>
          <p:cNvPr id="507" name="Google Shape;507;p55"/>
          <p:cNvSpPr txBox="1"/>
          <p:nvPr/>
        </p:nvSpPr>
        <p:spPr>
          <a:xfrm>
            <a:off x="15324630" y="7610953"/>
            <a:ext cx="518049" cy="43176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500"/>
              <a:buFont typeface="Arial"/>
              <a:buNone/>
            </a:pPr>
            <a:r>
              <a:rPr b="1" i="0" lang="en-US" sz="2500" u="none" cap="none" strike="noStrike">
                <a:solidFill>
                  <a:srgbClr val="4D4D4D"/>
                </a:solidFill>
                <a:latin typeface="Inter"/>
                <a:ea typeface="Inter"/>
                <a:cs typeface="Inter"/>
                <a:sym typeface="Inter"/>
              </a:rPr>
              <a:t>06</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500"/>
                                        <p:tgtEl>
                                          <p:spTgt spid="4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500"/>
                                        <p:tgtEl>
                                          <p:spTgt spid="4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500"/>
                                        <p:tgtEl>
                                          <p:spTgt spid="5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500"/>
                                        <p:tgtEl>
                                          <p:spTgt spid="4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500"/>
                                        <p:tgtEl>
                                          <p:spTgt spid="4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6"/>
          <p:cNvPicPr preferRelativeResize="0"/>
          <p:nvPr/>
        </p:nvPicPr>
        <p:blipFill rotWithShape="1">
          <a:blip r:embed="rId3">
            <a:alphaModFix/>
          </a:blip>
          <a:srcRect b="3612" l="0" r="0" t="4230"/>
          <a:stretch/>
        </p:blipFill>
        <p:spPr>
          <a:xfrm>
            <a:off x="5213250" y="0"/>
            <a:ext cx="8926885" cy="102869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816894" y="1870917"/>
            <a:ext cx="9501900" cy="12468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7200"/>
              <a:buFont typeface="Arial"/>
              <a:buNone/>
            </a:pPr>
            <a:r>
              <a:rPr b="0" i="0" lang="en-US" sz="7200" u="none" cap="none" strike="noStrike">
                <a:solidFill>
                  <a:schemeClr val="dk1"/>
                </a:solidFill>
                <a:latin typeface="Arial"/>
                <a:ea typeface="Arial"/>
                <a:cs typeface="Arial"/>
                <a:sym typeface="Arial"/>
              </a:rPr>
              <a:t>What is intelligence?</a:t>
            </a:r>
            <a:endParaRPr b="0" i="0" sz="7200" u="none" cap="none" strike="noStrike">
              <a:solidFill>
                <a:schemeClr val="dk1"/>
              </a:solidFill>
              <a:latin typeface="Times New Roman"/>
              <a:ea typeface="Times New Roman"/>
              <a:cs typeface="Times New Roman"/>
              <a:sym typeface="Times New Roman"/>
            </a:endParaRPr>
          </a:p>
        </p:txBody>
      </p:sp>
      <p:sp>
        <p:nvSpPr>
          <p:cNvPr id="202" name="Google Shape;202;p30"/>
          <p:cNvSpPr txBox="1"/>
          <p:nvPr/>
        </p:nvSpPr>
        <p:spPr>
          <a:xfrm>
            <a:off x="2631373" y="4612577"/>
            <a:ext cx="12238200" cy="10620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rgbClr val="002060"/>
              </a:buClr>
              <a:buSzPts val="6000"/>
              <a:buFont typeface="Arial"/>
              <a:buNone/>
            </a:pPr>
            <a:r>
              <a:rPr b="1" i="0" lang="en-US" sz="6000" u="none" cap="none" strike="noStrike">
                <a:solidFill>
                  <a:srgbClr val="002060"/>
                </a:solidFill>
                <a:latin typeface="Arial"/>
                <a:ea typeface="Arial"/>
                <a:cs typeface="Arial"/>
                <a:sym typeface="Arial"/>
              </a:rPr>
              <a:t>The ability for solving problems</a:t>
            </a:r>
            <a:endParaRPr b="0" i="0" sz="2200" u="none" cap="none" strike="noStrike">
              <a:solidFill>
                <a:srgbClr val="000000"/>
              </a:solidFill>
              <a:latin typeface="Arial"/>
              <a:ea typeface="Arial"/>
              <a:cs typeface="Arial"/>
              <a:sym typeface="Arial"/>
            </a:endParaRPr>
          </a:p>
        </p:txBody>
      </p:sp>
      <p:sp>
        <p:nvSpPr>
          <p:cNvPr id="203" name="Google Shape;203;p30"/>
          <p:cNvSpPr txBox="1"/>
          <p:nvPr/>
        </p:nvSpPr>
        <p:spPr>
          <a:xfrm>
            <a:off x="1125900" y="4581201"/>
            <a:ext cx="8883600" cy="8004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ppt_w</p:attrName>
                                        </p:attrNameLst>
                                      </p:cBhvr>
                                      <p:tavLst>
                                        <p:tav fmla="" tm="0">
                                          <p:val>
                                            <p:strVal val="0"/>
                                          </p:val>
                                        </p:tav>
                                        <p:tav fmla="" tm="100000">
                                          <p:val>
                                            <p:strVal val="#ppt_w"/>
                                          </p:val>
                                        </p:tav>
                                      </p:tavLst>
                                    </p:anim>
                                    <p:anim calcmode="lin" valueType="num">
                                      <p:cBhvr additive="base">
                                        <p:cTn dur="500"/>
                                        <p:tgtEl>
                                          <p:spTgt spid="2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9" name="Google Shape;519;p57"/>
          <p:cNvSpPr/>
          <p:nvPr/>
        </p:nvSpPr>
        <p:spPr>
          <a:xfrm>
            <a:off x="2297323"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20" name="Google Shape;520;p57"/>
          <p:cNvGrpSpPr/>
          <p:nvPr/>
        </p:nvGrpSpPr>
        <p:grpSpPr>
          <a:xfrm>
            <a:off x="2272544" y="2353299"/>
            <a:ext cx="4203375" cy="6086921"/>
            <a:chOff x="0" y="-38100"/>
            <a:chExt cx="1416547" cy="2051307"/>
          </a:xfrm>
        </p:grpSpPr>
        <p:sp>
          <p:nvSpPr>
            <p:cNvPr id="521" name="Google Shape;521;p57"/>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7"/>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23" name="Google Shape;523;p57"/>
          <p:cNvCxnSpPr/>
          <p:nvPr/>
        </p:nvCxnSpPr>
        <p:spPr>
          <a:xfrm>
            <a:off x="2297323"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24" name="Google Shape;524;p57"/>
          <p:cNvSpPr/>
          <p:nvPr/>
        </p:nvSpPr>
        <p:spPr>
          <a:xfrm>
            <a:off x="7066494"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25" name="Google Shape;525;p57"/>
          <p:cNvGrpSpPr/>
          <p:nvPr/>
        </p:nvGrpSpPr>
        <p:grpSpPr>
          <a:xfrm>
            <a:off x="7041715" y="2353299"/>
            <a:ext cx="4203375" cy="6086921"/>
            <a:chOff x="0" y="-38100"/>
            <a:chExt cx="1416547" cy="2051307"/>
          </a:xfrm>
        </p:grpSpPr>
        <p:sp>
          <p:nvSpPr>
            <p:cNvPr id="526" name="Google Shape;526;p57"/>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7"/>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28" name="Google Shape;528;p57"/>
          <p:cNvCxnSpPr/>
          <p:nvPr/>
        </p:nvCxnSpPr>
        <p:spPr>
          <a:xfrm>
            <a:off x="7066494"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29" name="Google Shape;529;p57"/>
          <p:cNvSpPr/>
          <p:nvPr/>
        </p:nvSpPr>
        <p:spPr>
          <a:xfrm>
            <a:off x="11836861"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30" name="Google Shape;530;p57"/>
          <p:cNvGrpSpPr/>
          <p:nvPr/>
        </p:nvGrpSpPr>
        <p:grpSpPr>
          <a:xfrm>
            <a:off x="11812082" y="2353299"/>
            <a:ext cx="4203375" cy="6086921"/>
            <a:chOff x="0" y="-38100"/>
            <a:chExt cx="1416547" cy="2051307"/>
          </a:xfrm>
        </p:grpSpPr>
        <p:sp>
          <p:nvSpPr>
            <p:cNvPr id="531" name="Google Shape;531;p57"/>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7"/>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33" name="Google Shape;533;p57"/>
          <p:cNvCxnSpPr/>
          <p:nvPr/>
        </p:nvCxnSpPr>
        <p:spPr>
          <a:xfrm>
            <a:off x="11836861"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34" name="Google Shape;534;p57"/>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5" name="Google Shape;535;p57"/>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6" name="Google Shape;536;p57"/>
          <p:cNvSpPr/>
          <p:nvPr/>
        </p:nvSpPr>
        <p:spPr>
          <a:xfrm>
            <a:off x="3489973" y="2865801"/>
            <a:ext cx="1769077" cy="1543520"/>
          </a:xfrm>
          <a:custGeom>
            <a:rect b="b" l="l" r="r" t="t"/>
            <a:pathLst>
              <a:path extrusionOk="0" h="1543520" w="1769077">
                <a:moveTo>
                  <a:pt x="0" y="0"/>
                </a:moveTo>
                <a:lnTo>
                  <a:pt x="1769077" y="0"/>
                </a:lnTo>
                <a:lnTo>
                  <a:pt x="1769077" y="1543519"/>
                </a:lnTo>
                <a:lnTo>
                  <a:pt x="0" y="154351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7" name="Google Shape;537;p57"/>
          <p:cNvSpPr/>
          <p:nvPr/>
        </p:nvSpPr>
        <p:spPr>
          <a:xfrm>
            <a:off x="8294914" y="2865801"/>
            <a:ext cx="1608766" cy="1727534"/>
          </a:xfrm>
          <a:custGeom>
            <a:rect b="b" l="l" r="r" t="t"/>
            <a:pathLst>
              <a:path extrusionOk="0" h="1727534" w="1608766">
                <a:moveTo>
                  <a:pt x="0" y="0"/>
                </a:moveTo>
                <a:lnTo>
                  <a:pt x="1608766" y="0"/>
                </a:lnTo>
                <a:lnTo>
                  <a:pt x="1608766" y="1727534"/>
                </a:lnTo>
                <a:lnTo>
                  <a:pt x="0" y="172753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a:off x="12906794" y="2812025"/>
            <a:ext cx="1925740" cy="1781310"/>
          </a:xfrm>
          <a:custGeom>
            <a:rect b="b" l="l" r="r" t="t"/>
            <a:pathLst>
              <a:path extrusionOk="0" h="1781310" w="1925740">
                <a:moveTo>
                  <a:pt x="0" y="0"/>
                </a:moveTo>
                <a:lnTo>
                  <a:pt x="1925740" y="0"/>
                </a:lnTo>
                <a:lnTo>
                  <a:pt x="1925740" y="1781310"/>
                </a:lnTo>
                <a:lnTo>
                  <a:pt x="0" y="178131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9" name="Google Shape;539;p57"/>
          <p:cNvSpPr txBox="1"/>
          <p:nvPr/>
        </p:nvSpPr>
        <p:spPr>
          <a:xfrm>
            <a:off x="5201579" y="1304307"/>
            <a:ext cx="7884841" cy="7715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500"/>
              <a:buFont typeface="Arial"/>
              <a:buNone/>
            </a:pPr>
            <a:r>
              <a:rPr b="1" i="0" lang="en-US" sz="4500" u="none" cap="none" strike="noStrike">
                <a:solidFill>
                  <a:srgbClr val="051D40"/>
                </a:solidFill>
                <a:latin typeface="Open Sans ExtraBold"/>
                <a:ea typeface="Open Sans ExtraBold"/>
                <a:cs typeface="Open Sans ExtraBold"/>
                <a:sym typeface="Open Sans ExtraBold"/>
              </a:rPr>
              <a:t>Big Data</a:t>
            </a:r>
            <a:endParaRPr b="0" i="0" sz="1400" u="none" cap="none" strike="noStrike">
              <a:solidFill>
                <a:srgbClr val="000000"/>
              </a:solidFill>
              <a:latin typeface="Arial"/>
              <a:ea typeface="Arial"/>
              <a:cs typeface="Arial"/>
              <a:sym typeface="Arial"/>
            </a:endParaRPr>
          </a:p>
        </p:txBody>
      </p:sp>
      <p:sp>
        <p:nvSpPr>
          <p:cNvPr id="540" name="Google Shape;540;p57"/>
          <p:cNvSpPr txBox="1"/>
          <p:nvPr/>
        </p:nvSpPr>
        <p:spPr>
          <a:xfrm>
            <a:off x="2584630" y="5874811"/>
            <a:ext cx="3579202" cy="792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Dealing with large volumes of data that traditional systems cannot handle efficiently.</a:t>
            </a:r>
            <a:endParaRPr b="0" i="0" sz="1400" u="none" cap="none" strike="noStrike">
              <a:solidFill>
                <a:srgbClr val="000000"/>
              </a:solidFill>
              <a:latin typeface="Arial"/>
              <a:ea typeface="Arial"/>
              <a:cs typeface="Arial"/>
              <a:sym typeface="Arial"/>
            </a:endParaRPr>
          </a:p>
        </p:txBody>
      </p:sp>
      <p:sp>
        <p:nvSpPr>
          <p:cNvPr id="541" name="Google Shape;541;p57"/>
          <p:cNvSpPr txBox="1"/>
          <p:nvPr/>
        </p:nvSpPr>
        <p:spPr>
          <a:xfrm>
            <a:off x="2584630"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Volume</a:t>
            </a:r>
            <a:endParaRPr b="0" i="0" sz="1400" u="none" cap="none" strike="noStrike">
              <a:solidFill>
                <a:srgbClr val="000000"/>
              </a:solidFill>
              <a:latin typeface="Arial"/>
              <a:ea typeface="Arial"/>
              <a:cs typeface="Arial"/>
              <a:sym typeface="Arial"/>
            </a:endParaRPr>
          </a:p>
        </p:txBody>
      </p:sp>
      <p:sp>
        <p:nvSpPr>
          <p:cNvPr id="542" name="Google Shape;542;p57"/>
          <p:cNvSpPr txBox="1"/>
          <p:nvPr/>
        </p:nvSpPr>
        <p:spPr>
          <a:xfrm>
            <a:off x="7510442" y="5874811"/>
            <a:ext cx="3579202" cy="792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Handling diverse data types such as structured, semi-structured, and unstructured data.</a:t>
            </a:r>
            <a:endParaRPr b="0" i="0" sz="1400" u="none" cap="none" strike="noStrike">
              <a:solidFill>
                <a:srgbClr val="000000"/>
              </a:solidFill>
              <a:latin typeface="Arial"/>
              <a:ea typeface="Arial"/>
              <a:cs typeface="Arial"/>
              <a:sym typeface="Arial"/>
            </a:endParaRPr>
          </a:p>
        </p:txBody>
      </p:sp>
      <p:sp>
        <p:nvSpPr>
          <p:cNvPr id="543" name="Google Shape;543;p57"/>
          <p:cNvSpPr txBox="1"/>
          <p:nvPr/>
        </p:nvSpPr>
        <p:spPr>
          <a:xfrm>
            <a:off x="7353801"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Variety</a:t>
            </a:r>
            <a:endParaRPr b="0" i="0" sz="1400" u="none" cap="none" strike="noStrike">
              <a:solidFill>
                <a:srgbClr val="000000"/>
              </a:solidFill>
              <a:latin typeface="Arial"/>
              <a:ea typeface="Arial"/>
              <a:cs typeface="Arial"/>
              <a:sym typeface="Arial"/>
            </a:endParaRPr>
          </a:p>
        </p:txBody>
      </p:sp>
      <p:sp>
        <p:nvSpPr>
          <p:cNvPr id="544" name="Google Shape;544;p57"/>
          <p:cNvSpPr txBox="1"/>
          <p:nvPr/>
        </p:nvSpPr>
        <p:spPr>
          <a:xfrm>
            <a:off x="12124448" y="5874811"/>
            <a:ext cx="3579202" cy="792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Processing data streams in real-time or near real-time to derive timely insights.</a:t>
            </a:r>
            <a:endParaRPr b="0" i="0" sz="1400" u="none" cap="none" strike="noStrike">
              <a:solidFill>
                <a:srgbClr val="000000"/>
              </a:solidFill>
              <a:latin typeface="Arial"/>
              <a:ea typeface="Arial"/>
              <a:cs typeface="Arial"/>
              <a:sym typeface="Arial"/>
            </a:endParaRPr>
          </a:p>
        </p:txBody>
      </p:sp>
      <p:sp>
        <p:nvSpPr>
          <p:cNvPr id="545" name="Google Shape;545;p57"/>
          <p:cNvSpPr txBox="1"/>
          <p:nvPr/>
        </p:nvSpPr>
        <p:spPr>
          <a:xfrm>
            <a:off x="12124168"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Velocity</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1" name="Google Shape;551;p58"/>
          <p:cNvSpPr/>
          <p:nvPr/>
        </p:nvSpPr>
        <p:spPr>
          <a:xfrm>
            <a:off x="2297323"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52" name="Google Shape;552;p58"/>
          <p:cNvGrpSpPr/>
          <p:nvPr/>
        </p:nvGrpSpPr>
        <p:grpSpPr>
          <a:xfrm>
            <a:off x="2272544" y="2353299"/>
            <a:ext cx="4203375" cy="6086921"/>
            <a:chOff x="0" y="-38100"/>
            <a:chExt cx="1416547" cy="2051307"/>
          </a:xfrm>
        </p:grpSpPr>
        <p:sp>
          <p:nvSpPr>
            <p:cNvPr id="553" name="Google Shape;553;p58"/>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8"/>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55" name="Google Shape;555;p58"/>
          <p:cNvCxnSpPr/>
          <p:nvPr/>
        </p:nvCxnSpPr>
        <p:spPr>
          <a:xfrm>
            <a:off x="2297323"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56" name="Google Shape;556;p58"/>
          <p:cNvSpPr/>
          <p:nvPr/>
        </p:nvSpPr>
        <p:spPr>
          <a:xfrm>
            <a:off x="7066494"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57" name="Google Shape;557;p58"/>
          <p:cNvGrpSpPr/>
          <p:nvPr/>
        </p:nvGrpSpPr>
        <p:grpSpPr>
          <a:xfrm>
            <a:off x="7041715" y="2353299"/>
            <a:ext cx="4203375" cy="6086921"/>
            <a:chOff x="0" y="-38100"/>
            <a:chExt cx="1416547" cy="2051307"/>
          </a:xfrm>
        </p:grpSpPr>
        <p:sp>
          <p:nvSpPr>
            <p:cNvPr id="558" name="Google Shape;558;p58"/>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8"/>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60" name="Google Shape;560;p58"/>
          <p:cNvCxnSpPr/>
          <p:nvPr/>
        </p:nvCxnSpPr>
        <p:spPr>
          <a:xfrm>
            <a:off x="7066494"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61" name="Google Shape;561;p58"/>
          <p:cNvSpPr/>
          <p:nvPr/>
        </p:nvSpPr>
        <p:spPr>
          <a:xfrm>
            <a:off x="11836861" y="8211194"/>
            <a:ext cx="4154377" cy="582587"/>
          </a:xfrm>
          <a:custGeom>
            <a:rect b="b" l="l" r="r" t="t"/>
            <a:pathLst>
              <a:path extrusionOk="0" h="582587" w="4154377">
                <a:moveTo>
                  <a:pt x="0" y="0"/>
                </a:moveTo>
                <a:lnTo>
                  <a:pt x="4154377" y="0"/>
                </a:lnTo>
                <a:lnTo>
                  <a:pt x="4154377" y="582587"/>
                </a:lnTo>
                <a:lnTo>
                  <a:pt x="0" y="582587"/>
                </a:lnTo>
                <a:lnTo>
                  <a:pt x="0" y="0"/>
                </a:lnTo>
                <a:close/>
              </a:path>
            </a:pathLst>
          </a:custGeom>
          <a:blipFill rotWithShape="1">
            <a:blip r:embed="rId4">
              <a:alphaModFix/>
            </a:blip>
            <a:stretch>
              <a:fillRect b="0" l="0" r="0" t="-40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62" name="Google Shape;562;p58"/>
          <p:cNvGrpSpPr/>
          <p:nvPr/>
        </p:nvGrpSpPr>
        <p:grpSpPr>
          <a:xfrm>
            <a:off x="11812082" y="2353299"/>
            <a:ext cx="4203375" cy="6086921"/>
            <a:chOff x="0" y="-38100"/>
            <a:chExt cx="1416547" cy="2051307"/>
          </a:xfrm>
        </p:grpSpPr>
        <p:sp>
          <p:nvSpPr>
            <p:cNvPr id="563" name="Google Shape;563;p58"/>
            <p:cNvSpPr/>
            <p:nvPr/>
          </p:nvSpPr>
          <p:spPr>
            <a:xfrm>
              <a:off x="0" y="0"/>
              <a:ext cx="1416547" cy="2013207"/>
            </a:xfrm>
            <a:custGeom>
              <a:rect b="b" l="l" r="r" t="t"/>
              <a:pathLst>
                <a:path extrusionOk="0"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cap="rnd" cmpd="sng" w="38100">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8"/>
            <p:cNvSpPr txBox="1"/>
            <p:nvPr/>
          </p:nvSpPr>
          <p:spPr>
            <a:xfrm>
              <a:off x="0" y="-38100"/>
              <a:ext cx="1416547" cy="205130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565" name="Google Shape;565;p58"/>
          <p:cNvCxnSpPr/>
          <p:nvPr/>
        </p:nvCxnSpPr>
        <p:spPr>
          <a:xfrm>
            <a:off x="11836861" y="5227111"/>
            <a:ext cx="4154377" cy="0"/>
          </a:xfrm>
          <a:prstGeom prst="straightConnector1">
            <a:avLst/>
          </a:prstGeom>
          <a:noFill/>
          <a:ln cap="flat" cmpd="sng" w="38100">
            <a:solidFill>
              <a:srgbClr val="145DA0"/>
            </a:solidFill>
            <a:prstDash val="solid"/>
            <a:round/>
            <a:headEnd len="sm" w="sm" type="none"/>
            <a:tailEnd len="sm" w="sm" type="none"/>
          </a:ln>
        </p:spPr>
      </p:cxnSp>
      <p:sp>
        <p:nvSpPr>
          <p:cNvPr id="566" name="Google Shape;566;p5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7" name="Google Shape;567;p5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8" name="Google Shape;568;p58"/>
          <p:cNvSpPr/>
          <p:nvPr/>
        </p:nvSpPr>
        <p:spPr>
          <a:xfrm>
            <a:off x="3465152" y="2983323"/>
            <a:ext cx="1919212" cy="1700902"/>
          </a:xfrm>
          <a:custGeom>
            <a:rect b="b" l="l" r="r" t="t"/>
            <a:pathLst>
              <a:path extrusionOk="0" h="1700902" w="1919212">
                <a:moveTo>
                  <a:pt x="0" y="0"/>
                </a:moveTo>
                <a:lnTo>
                  <a:pt x="1919213" y="0"/>
                </a:lnTo>
                <a:lnTo>
                  <a:pt x="1919213" y="1700902"/>
                </a:lnTo>
                <a:lnTo>
                  <a:pt x="0" y="170090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9" name="Google Shape;569;p58"/>
          <p:cNvSpPr/>
          <p:nvPr/>
        </p:nvSpPr>
        <p:spPr>
          <a:xfrm>
            <a:off x="8288179" y="2983323"/>
            <a:ext cx="1622235" cy="1700902"/>
          </a:xfrm>
          <a:custGeom>
            <a:rect b="b" l="l" r="r" t="t"/>
            <a:pathLst>
              <a:path extrusionOk="0" h="1700902" w="1622235">
                <a:moveTo>
                  <a:pt x="0" y="0"/>
                </a:moveTo>
                <a:lnTo>
                  <a:pt x="1622235" y="0"/>
                </a:lnTo>
                <a:lnTo>
                  <a:pt x="1622235" y="1700902"/>
                </a:lnTo>
                <a:lnTo>
                  <a:pt x="0" y="170090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58"/>
          <p:cNvSpPr/>
          <p:nvPr/>
        </p:nvSpPr>
        <p:spPr>
          <a:xfrm>
            <a:off x="13086421" y="2996902"/>
            <a:ext cx="1525398" cy="1525398"/>
          </a:xfrm>
          <a:custGeom>
            <a:rect b="b" l="l" r="r" t="t"/>
            <a:pathLst>
              <a:path extrusionOk="0" h="1525398" w="1525398">
                <a:moveTo>
                  <a:pt x="0" y="0"/>
                </a:moveTo>
                <a:lnTo>
                  <a:pt x="1525397" y="0"/>
                </a:lnTo>
                <a:lnTo>
                  <a:pt x="1525397" y="1525398"/>
                </a:lnTo>
                <a:lnTo>
                  <a:pt x="0" y="152539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1" name="Google Shape;571;p58"/>
          <p:cNvSpPr txBox="1"/>
          <p:nvPr/>
        </p:nvSpPr>
        <p:spPr>
          <a:xfrm>
            <a:off x="5201579" y="1304307"/>
            <a:ext cx="7884841" cy="7715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500"/>
              <a:buFont typeface="Arial"/>
              <a:buNone/>
            </a:pPr>
            <a:r>
              <a:rPr b="1" i="0" lang="en-US" sz="4500" u="none" cap="none" strike="noStrike">
                <a:solidFill>
                  <a:srgbClr val="051D40"/>
                </a:solidFill>
                <a:latin typeface="Open Sans ExtraBold"/>
                <a:ea typeface="Open Sans ExtraBold"/>
                <a:cs typeface="Open Sans ExtraBold"/>
                <a:sym typeface="Open Sans ExtraBold"/>
              </a:rPr>
              <a:t>Big Data</a:t>
            </a:r>
            <a:endParaRPr b="0" i="0" sz="1400" u="none" cap="none" strike="noStrike">
              <a:solidFill>
                <a:srgbClr val="000000"/>
              </a:solidFill>
              <a:latin typeface="Arial"/>
              <a:ea typeface="Arial"/>
              <a:cs typeface="Arial"/>
              <a:sym typeface="Arial"/>
            </a:endParaRPr>
          </a:p>
        </p:txBody>
      </p:sp>
      <p:sp>
        <p:nvSpPr>
          <p:cNvPr id="572" name="Google Shape;572;p58"/>
          <p:cNvSpPr txBox="1"/>
          <p:nvPr/>
        </p:nvSpPr>
        <p:spPr>
          <a:xfrm>
            <a:off x="2584630" y="5874811"/>
            <a:ext cx="3579202" cy="5316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Ensuring data quality and reliability in a big data environment.</a:t>
            </a:r>
            <a:endParaRPr b="0" i="0" sz="1400" u="none" cap="none" strike="noStrike">
              <a:solidFill>
                <a:srgbClr val="000000"/>
              </a:solidFill>
              <a:latin typeface="Arial"/>
              <a:ea typeface="Arial"/>
              <a:cs typeface="Arial"/>
              <a:sym typeface="Arial"/>
            </a:endParaRPr>
          </a:p>
        </p:txBody>
      </p:sp>
      <p:sp>
        <p:nvSpPr>
          <p:cNvPr id="573" name="Google Shape;573;p58"/>
          <p:cNvSpPr txBox="1"/>
          <p:nvPr/>
        </p:nvSpPr>
        <p:spPr>
          <a:xfrm>
            <a:off x="2584630"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Veracity</a:t>
            </a:r>
            <a:endParaRPr b="0" i="0" sz="1400" u="none" cap="none" strike="noStrike">
              <a:solidFill>
                <a:srgbClr val="000000"/>
              </a:solidFill>
              <a:latin typeface="Arial"/>
              <a:ea typeface="Arial"/>
              <a:cs typeface="Arial"/>
              <a:sym typeface="Arial"/>
            </a:endParaRPr>
          </a:p>
        </p:txBody>
      </p:sp>
      <p:sp>
        <p:nvSpPr>
          <p:cNvPr id="574" name="Google Shape;574;p58"/>
          <p:cNvSpPr txBox="1"/>
          <p:nvPr/>
        </p:nvSpPr>
        <p:spPr>
          <a:xfrm>
            <a:off x="7510442" y="5874811"/>
            <a:ext cx="3579202" cy="792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Extracting actionable insights and value from big data for business decisions.</a:t>
            </a:r>
            <a:endParaRPr b="0" i="0" sz="1400" u="none" cap="none" strike="noStrike">
              <a:solidFill>
                <a:srgbClr val="000000"/>
              </a:solidFill>
              <a:latin typeface="Arial"/>
              <a:ea typeface="Arial"/>
              <a:cs typeface="Arial"/>
              <a:sym typeface="Arial"/>
            </a:endParaRPr>
          </a:p>
        </p:txBody>
      </p:sp>
      <p:sp>
        <p:nvSpPr>
          <p:cNvPr id="575" name="Google Shape;575;p58"/>
          <p:cNvSpPr txBox="1"/>
          <p:nvPr/>
        </p:nvSpPr>
        <p:spPr>
          <a:xfrm>
            <a:off x="7353801"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Value</a:t>
            </a:r>
            <a:endParaRPr b="0" i="0" sz="1400" u="none" cap="none" strike="noStrike">
              <a:solidFill>
                <a:srgbClr val="000000"/>
              </a:solidFill>
              <a:latin typeface="Arial"/>
              <a:ea typeface="Arial"/>
              <a:cs typeface="Arial"/>
              <a:sym typeface="Arial"/>
            </a:endParaRPr>
          </a:p>
        </p:txBody>
      </p:sp>
      <p:sp>
        <p:nvSpPr>
          <p:cNvPr id="576" name="Google Shape;576;p58"/>
          <p:cNvSpPr txBox="1"/>
          <p:nvPr/>
        </p:nvSpPr>
        <p:spPr>
          <a:xfrm>
            <a:off x="12124448" y="5874811"/>
            <a:ext cx="3579202" cy="7927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510"/>
              <a:buFont typeface="Arial"/>
              <a:buNone/>
            </a:pPr>
            <a:r>
              <a:rPr b="0" i="0" lang="en-US" sz="1510" u="none" cap="none" strike="noStrike">
                <a:solidFill>
                  <a:srgbClr val="145DA0"/>
                </a:solidFill>
                <a:latin typeface="Poppins"/>
                <a:ea typeface="Poppins"/>
                <a:cs typeface="Poppins"/>
                <a:sym typeface="Poppins"/>
              </a:rPr>
              <a:t>Using platforms like Hadoop, Spark, and cloud services for big data processing and analytics.</a:t>
            </a:r>
            <a:endParaRPr b="0" i="0" sz="1400" u="none" cap="none" strike="noStrike">
              <a:solidFill>
                <a:srgbClr val="000000"/>
              </a:solidFill>
              <a:latin typeface="Arial"/>
              <a:ea typeface="Arial"/>
              <a:cs typeface="Arial"/>
              <a:sym typeface="Arial"/>
            </a:endParaRPr>
          </a:p>
        </p:txBody>
      </p:sp>
      <p:sp>
        <p:nvSpPr>
          <p:cNvPr id="577" name="Google Shape;577;p58"/>
          <p:cNvSpPr txBox="1"/>
          <p:nvPr/>
        </p:nvSpPr>
        <p:spPr>
          <a:xfrm>
            <a:off x="12124168" y="4608025"/>
            <a:ext cx="3490991" cy="439633"/>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Clr>
                <a:srgbClr val="000000"/>
              </a:buClr>
              <a:buSzPts val="2433"/>
              <a:buFont typeface="Arial"/>
              <a:buNone/>
            </a:pPr>
            <a:r>
              <a:rPr b="1" i="0" lang="en-US" sz="2433" u="none" cap="none" strike="noStrike">
                <a:solidFill>
                  <a:srgbClr val="145DA0"/>
                </a:solidFill>
                <a:latin typeface="Poppins"/>
                <a:ea typeface="Poppins"/>
                <a:cs typeface="Poppins"/>
                <a:sym typeface="Poppins"/>
              </a:rPr>
              <a:t>Tools &amp; Technologies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9"/>
          <p:cNvSpPr txBox="1"/>
          <p:nvPr>
            <p:ph idx="1" type="body"/>
          </p:nvPr>
        </p:nvSpPr>
        <p:spPr>
          <a:xfrm>
            <a:off x="1219200" y="3467100"/>
            <a:ext cx="17201700" cy="64386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2800"/>
              <a:buChar char="•"/>
            </a:pPr>
            <a:r>
              <a:rPr b="1" lang="en-US" sz="2800"/>
              <a:t>Value: </a:t>
            </a:r>
            <a:r>
              <a:rPr lang="en-US" sz="2800"/>
              <a:t>Ability to derive value from data beyond profit, including social and personal benefits.</a:t>
            </a:r>
            <a:endParaRPr/>
          </a:p>
          <a:p>
            <a:pPr indent="-342900" lvl="0" marL="342900" rtl="0" algn="l">
              <a:lnSpc>
                <a:spcPct val="150000"/>
              </a:lnSpc>
              <a:spcBef>
                <a:spcPts val="560"/>
              </a:spcBef>
              <a:spcAft>
                <a:spcPts val="0"/>
              </a:spcAft>
              <a:buClr>
                <a:schemeClr val="dk1"/>
              </a:buClr>
              <a:buSzPts val="2800"/>
              <a:buChar char="•"/>
            </a:pPr>
            <a:r>
              <a:rPr b="1" lang="en-US" sz="2800"/>
              <a:t>Examples of V's in Action: </a:t>
            </a:r>
            <a:r>
              <a:rPr lang="en-US" sz="2800"/>
              <a:t>YouTube uploads, world population's digital interactions, data types.</a:t>
            </a:r>
            <a:endParaRPr/>
          </a:p>
          <a:p>
            <a:pPr indent="-342900" lvl="0" marL="342900" rtl="0" algn="l">
              <a:lnSpc>
                <a:spcPct val="150000"/>
              </a:lnSpc>
              <a:spcBef>
                <a:spcPts val="560"/>
              </a:spcBef>
              <a:spcAft>
                <a:spcPts val="0"/>
              </a:spcAft>
              <a:buClr>
                <a:schemeClr val="dk1"/>
              </a:buClr>
              <a:buSzPts val="2800"/>
              <a:buChar char="•"/>
            </a:pPr>
            <a:r>
              <a:rPr b="1" lang="en-US" sz="2800"/>
              <a:t>Coping with Big Data Challenges: </a:t>
            </a:r>
            <a:r>
              <a:rPr lang="en-US" sz="2800"/>
              <a:t>Traditional tools insufficient, alternative tools like Apache Spark and Hadoop.</a:t>
            </a:r>
            <a:endParaRPr/>
          </a:p>
          <a:p>
            <a:pPr indent="-342900" lvl="0" marL="342900" rtl="0" algn="l">
              <a:lnSpc>
                <a:spcPct val="150000"/>
              </a:lnSpc>
              <a:spcBef>
                <a:spcPts val="560"/>
              </a:spcBef>
              <a:spcAft>
                <a:spcPts val="0"/>
              </a:spcAft>
              <a:buClr>
                <a:schemeClr val="dk1"/>
              </a:buClr>
              <a:buSzPts val="2800"/>
              <a:buChar char="•"/>
            </a:pPr>
            <a:r>
              <a:rPr b="1" lang="en-US" sz="2800"/>
              <a:t>Distributed Computing Power:</a:t>
            </a:r>
            <a:r>
              <a:rPr lang="en-US" sz="2800"/>
              <a:t> Tools enable extraction, loading, analysis, and processing of massive data sets.</a:t>
            </a:r>
            <a:endParaRPr/>
          </a:p>
          <a:p>
            <a:pPr indent="-342900" lvl="0" marL="342900" rtl="0" algn="l">
              <a:lnSpc>
                <a:spcPct val="150000"/>
              </a:lnSpc>
              <a:spcBef>
                <a:spcPts val="560"/>
              </a:spcBef>
              <a:spcAft>
                <a:spcPts val="0"/>
              </a:spcAft>
              <a:buClr>
                <a:schemeClr val="dk1"/>
              </a:buClr>
              <a:buSzPts val="2800"/>
              <a:buChar char="•"/>
            </a:pPr>
            <a:r>
              <a:rPr b="1" lang="en-US" sz="2800"/>
              <a:t>Enriching Services: </a:t>
            </a:r>
            <a:r>
              <a:rPr lang="en-US" sz="2800"/>
              <a:t>Insights from Big Data allow organizations to better connect with customers.</a:t>
            </a:r>
            <a:endParaRPr/>
          </a:p>
          <a:p>
            <a:pPr indent="-342900" lvl="0" marL="342900" rtl="0" algn="l">
              <a:lnSpc>
                <a:spcPct val="150000"/>
              </a:lnSpc>
              <a:spcBef>
                <a:spcPts val="560"/>
              </a:spcBef>
              <a:spcAft>
                <a:spcPts val="0"/>
              </a:spcAft>
              <a:buClr>
                <a:schemeClr val="dk1"/>
              </a:buClr>
              <a:buSzPts val="2800"/>
              <a:buChar char="•"/>
            </a:pPr>
            <a:r>
              <a:rPr b="1" lang="en-US" sz="2800"/>
              <a:t>Personal Data Journey: </a:t>
            </a:r>
            <a:r>
              <a:rPr lang="en-US" sz="2800"/>
              <a:t>From devices to Big Data analysis, data impacts services and returns to users.</a:t>
            </a:r>
            <a:endParaRPr/>
          </a:p>
        </p:txBody>
      </p:sp>
      <p:sp>
        <p:nvSpPr>
          <p:cNvPr id="583" name="Google Shape;583;p59"/>
          <p:cNvSpPr txBox="1"/>
          <p:nvPr/>
        </p:nvSpPr>
        <p:spPr>
          <a:xfrm>
            <a:off x="1219200" y="2272696"/>
            <a:ext cx="16480800" cy="831000"/>
          </a:xfrm>
          <a:prstGeom prst="rect">
            <a:avLst/>
          </a:prstGeom>
          <a:noFill/>
          <a:ln>
            <a:noFill/>
          </a:ln>
        </p:spPr>
        <p:txBody>
          <a:bodyPr anchorCtr="0" anchor="t" bIns="45700" lIns="91425" spcFirstLastPara="1" rIns="91425" wrap="square" tIns="45700">
            <a:spAutoFit/>
          </a:bodyPr>
          <a:lstStyle/>
          <a:p>
            <a:pPr indent="0" lvl="0" marL="228600" marR="0" rtl="0" algn="l">
              <a:spcBef>
                <a:spcPts val="0"/>
              </a:spcBef>
              <a:spcAft>
                <a:spcPts val="0"/>
              </a:spcAft>
              <a:buNone/>
            </a:pPr>
            <a:r>
              <a:rPr b="1" lang="en-US" sz="4800">
                <a:solidFill>
                  <a:schemeClr val="dk1"/>
                </a:solidFill>
                <a:latin typeface="Trebuchet MS"/>
                <a:ea typeface="Trebuchet MS"/>
                <a:cs typeface="Trebuchet MS"/>
                <a:sym typeface="Trebuchet MS"/>
              </a:rPr>
              <a:t>Harnessing Big Data</a:t>
            </a:r>
            <a:endParaRPr sz="4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9" name="Google Shape;589;p60"/>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0" name="Google Shape;590;p60"/>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1" name="Google Shape;591;p60"/>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2" name="Google Shape;592;p60"/>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3" name="Google Shape;593;p60"/>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4" name="Google Shape;594;p60"/>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5" name="Google Shape;595;p60"/>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596" name="Google Shape;596;p60"/>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31</a:t>
            </a:r>
            <a:endParaRPr b="0" i="0" sz="1400" u="none" cap="none" strike="noStrike">
              <a:solidFill>
                <a:srgbClr val="000000"/>
              </a:solidFill>
              <a:latin typeface="Arial"/>
              <a:ea typeface="Arial"/>
              <a:cs typeface="Arial"/>
              <a:sym typeface="Arial"/>
            </a:endParaRPr>
          </a:p>
        </p:txBody>
      </p:sp>
      <p:sp>
        <p:nvSpPr>
          <p:cNvPr id="597" name="Google Shape;597;p60"/>
          <p:cNvSpPr txBox="1"/>
          <p:nvPr/>
        </p:nvSpPr>
        <p:spPr>
          <a:xfrm>
            <a:off x="487027" y="5041924"/>
            <a:ext cx="17313900" cy="10158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6600"/>
              <a:buFont typeface="Arial"/>
              <a:buNone/>
            </a:pPr>
            <a:r>
              <a:rPr b="0" i="0" lang="en-US" sz="6600" u="none" cap="none" strike="noStrike">
                <a:solidFill>
                  <a:srgbClr val="000000"/>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 name="Google Shape;603;p61"/>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4" name="Google Shape;604;p61"/>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7" name="Google Shape;607;p61"/>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8" name="Google Shape;608;p61"/>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9" name="Google Shape;609;p61"/>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10" name="Google Shape;610;p61"/>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
        <p:nvSpPr>
          <p:cNvPr id="611" name="Google Shape;611;p61"/>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32</a:t>
            </a:r>
            <a:endParaRPr b="0" i="0" sz="1400" u="none" cap="none" strike="noStrike">
              <a:solidFill>
                <a:srgbClr val="000000"/>
              </a:solidFill>
              <a:latin typeface="Arial"/>
              <a:ea typeface="Arial"/>
              <a:cs typeface="Arial"/>
              <a:sym typeface="Arial"/>
            </a:endParaRPr>
          </a:p>
        </p:txBody>
      </p:sp>
      <p:sp>
        <p:nvSpPr>
          <p:cNvPr id="612" name="Google Shape;612;p61"/>
          <p:cNvSpPr txBox="1"/>
          <p:nvPr/>
        </p:nvSpPr>
        <p:spPr>
          <a:xfrm>
            <a:off x="487030" y="3221302"/>
            <a:ext cx="17313900" cy="5887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lang="en-US" sz="2900">
                <a:solidFill>
                  <a:schemeClr val="dk1"/>
                </a:solidFill>
              </a:rPr>
              <a:t>File formats are the different structures and encoding methods used to store and organize data in a digital file. The choice of file format directly affects how data is stored, retrieved, and processed. Different file formats serve various purposes, from simple text storage to complex data structures used in machine learning and big data applications. Below are key reasons why understanding file formats is important:</a:t>
            </a:r>
            <a:endParaRPr sz="2900">
              <a:solidFill>
                <a:schemeClr val="dk1"/>
              </a:solidFill>
            </a:endParaRPr>
          </a:p>
          <a:p>
            <a:pPr indent="-412750" lvl="0" marL="457200" rtl="0" algn="l">
              <a:lnSpc>
                <a:spcPct val="115000"/>
              </a:lnSpc>
              <a:spcBef>
                <a:spcPts val="1200"/>
              </a:spcBef>
              <a:spcAft>
                <a:spcPts val="0"/>
              </a:spcAft>
              <a:buClr>
                <a:schemeClr val="dk1"/>
              </a:buClr>
              <a:buSzPts val="2900"/>
              <a:buChar char="●"/>
            </a:pPr>
            <a:r>
              <a:rPr b="1" lang="en-US" sz="2900">
                <a:solidFill>
                  <a:schemeClr val="dk1"/>
                </a:solidFill>
              </a:rPr>
              <a:t>Compatibility</a:t>
            </a:r>
            <a:r>
              <a:rPr lang="en-US" sz="2900">
                <a:solidFill>
                  <a:schemeClr val="dk1"/>
                </a:solidFill>
              </a:rPr>
              <a:t>: Ensures that the data can be read and processed across different programs and systems.</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b="1" lang="en-US" sz="2900">
                <a:solidFill>
                  <a:schemeClr val="dk1"/>
                </a:solidFill>
              </a:rPr>
              <a:t>Efficiency</a:t>
            </a:r>
            <a:r>
              <a:rPr lang="en-US" sz="2900">
                <a:solidFill>
                  <a:schemeClr val="dk1"/>
                </a:solidFill>
              </a:rPr>
              <a:t>: The right file format can reduce storage space and increase processing speed.</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b="1" lang="en-US" sz="2900">
                <a:solidFill>
                  <a:schemeClr val="dk1"/>
                </a:solidFill>
              </a:rPr>
              <a:t>Data Integrity</a:t>
            </a:r>
            <a:r>
              <a:rPr lang="en-US" sz="2900">
                <a:solidFill>
                  <a:schemeClr val="dk1"/>
                </a:solidFill>
              </a:rPr>
              <a:t>: Helps maintain the structure and accuracy of the data during transfer or sharing.</a:t>
            </a:r>
            <a:endParaRPr sz="2900">
              <a:solidFill>
                <a:schemeClr val="dk1"/>
              </a:solidFill>
            </a:endParaRPr>
          </a:p>
          <a:p>
            <a:pPr indent="0" lvl="0" marL="0" rtl="0" algn="l">
              <a:lnSpc>
                <a:spcPct val="115000"/>
              </a:lnSpc>
              <a:spcBef>
                <a:spcPts val="1200"/>
              </a:spcBef>
              <a:spcAft>
                <a:spcPts val="1200"/>
              </a:spcAft>
              <a:buNone/>
            </a:pPr>
            <a:r>
              <a:rPr lang="en-US" sz="2900">
                <a:solidFill>
                  <a:schemeClr val="dk1"/>
                </a:solidFill>
              </a:rPr>
              <a:t>Choosing the appropriate file format is crucial for ensuring data is handled properly, whether you're working on small data sets or large-scale projects. Let's take a look at a few commonly used file formats in data science.</a:t>
            </a:r>
            <a:endParaRPr sz="6000"/>
          </a:p>
        </p:txBody>
      </p:sp>
      <p:sp>
        <p:nvSpPr>
          <p:cNvPr id="613" name="Google Shape;613;p61"/>
          <p:cNvSpPr txBox="1"/>
          <p:nvPr/>
        </p:nvSpPr>
        <p:spPr>
          <a:xfrm>
            <a:off x="487030" y="2066333"/>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Understanding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t/>
            </a:r>
            <a:endParaRPr sz="1100">
              <a:solidFill>
                <a:schemeClr val="dk1"/>
              </a:solidFill>
            </a:endParaRPr>
          </a:p>
        </p:txBody>
      </p:sp>
      <p:sp>
        <p:nvSpPr>
          <p:cNvPr id="619" name="Google Shape;619;p62"/>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0" name="Google Shape;620;p62"/>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1" name="Google Shape;621;p62"/>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2" name="Google Shape;622;p62"/>
          <p:cNvSpPr/>
          <p:nvPr/>
        </p:nvSpPr>
        <p:spPr>
          <a:xfrm>
            <a:off x="16461284" y="9516024"/>
            <a:ext cx="699135" cy="647890"/>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3" name="Google Shape;623;p62"/>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4" name="Google Shape;624;p62"/>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5" name="Google Shape;625;p62"/>
          <p:cNvSpPr txBox="1"/>
          <p:nvPr/>
        </p:nvSpPr>
        <p:spPr>
          <a:xfrm>
            <a:off x="487030" y="2938672"/>
            <a:ext cx="13316700" cy="5576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400"/>
              </a:spcBef>
              <a:spcAft>
                <a:spcPts val="0"/>
              </a:spcAft>
              <a:buNone/>
            </a:pPr>
            <a:r>
              <a:rPr b="1" lang="en-US" sz="3000">
                <a:solidFill>
                  <a:schemeClr val="dk1"/>
                </a:solidFill>
              </a:rPr>
              <a:t>CSV (Comma-Separated Values)</a:t>
            </a:r>
            <a:endParaRPr b="1" sz="3000">
              <a:solidFill>
                <a:schemeClr val="dk1"/>
              </a:solidFill>
            </a:endParaRPr>
          </a:p>
          <a:p>
            <a:pPr indent="-406400" lvl="0" marL="457200" rtl="0" algn="l">
              <a:lnSpc>
                <a:spcPct val="115000"/>
              </a:lnSpc>
              <a:spcBef>
                <a:spcPts val="1200"/>
              </a:spcBef>
              <a:spcAft>
                <a:spcPts val="0"/>
              </a:spcAft>
              <a:buClr>
                <a:schemeClr val="dk1"/>
              </a:buClr>
              <a:buSzPts val="2800"/>
              <a:buChar char="●"/>
            </a:pPr>
            <a:r>
              <a:rPr b="1" lang="en-US" sz="2800">
                <a:solidFill>
                  <a:schemeClr val="dk1"/>
                </a:solidFill>
              </a:rPr>
              <a:t>Description</a:t>
            </a:r>
            <a:r>
              <a:rPr lang="en-US" sz="2800">
                <a:solidFill>
                  <a:schemeClr val="dk1"/>
                </a:solidFill>
              </a:rPr>
              <a:t>: A simple text-based format used to store tabular data where values are separated by commas.</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Development</a:t>
            </a:r>
            <a:r>
              <a:rPr lang="en-US" sz="2800">
                <a:solidFill>
                  <a:schemeClr val="dk1"/>
                </a:solidFill>
              </a:rPr>
              <a:t>: An older, widely-used format for exchanging data between different systems.</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Features</a:t>
            </a:r>
            <a:r>
              <a:rPr lang="en-US" sz="2800">
                <a:solidFill>
                  <a:schemeClr val="dk1"/>
                </a:solidFill>
              </a:rPr>
              <a:t>: Maintains a structured layout that's easy for both humans and machines to read, and can be opened in text editors or spreadsheet programs like Excel.</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Advantages</a:t>
            </a:r>
            <a:r>
              <a:rPr lang="en-US" sz="2800">
                <a:solidFill>
                  <a:schemeClr val="dk1"/>
                </a:solidFill>
              </a:rPr>
              <a:t>: Lightweight and easy to handle, ideal for structured data like tables.</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Common Use</a:t>
            </a:r>
            <a:r>
              <a:rPr lang="en-US" sz="2800">
                <a:solidFill>
                  <a:schemeClr val="dk1"/>
                </a:solidFill>
              </a:rPr>
              <a:t>: Used for storing organized data such as sales records, survey results, or data transferred between databases and analytical tools.</a:t>
            </a:r>
            <a:endParaRPr b="1" sz="3730"/>
          </a:p>
        </p:txBody>
      </p:sp>
      <p:sp>
        <p:nvSpPr>
          <p:cNvPr id="626" name="Google Shape;626;p62"/>
          <p:cNvSpPr/>
          <p:nvPr/>
        </p:nvSpPr>
        <p:spPr>
          <a:xfrm>
            <a:off x="14183134" y="3328876"/>
            <a:ext cx="3076166" cy="3076166"/>
          </a:xfrm>
          <a:custGeom>
            <a:rect b="b" l="l" r="r" t="t"/>
            <a:pathLst>
              <a:path extrusionOk="0" h="3076166" w="3076166">
                <a:moveTo>
                  <a:pt x="0" y="0"/>
                </a:moveTo>
                <a:lnTo>
                  <a:pt x="3076166" y="0"/>
                </a:lnTo>
                <a:lnTo>
                  <a:pt x="3076166" y="3076165"/>
                </a:lnTo>
                <a:lnTo>
                  <a:pt x="0" y="30761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7" name="Google Shape;627;p62"/>
          <p:cNvSpPr txBox="1"/>
          <p:nvPr/>
        </p:nvSpPr>
        <p:spPr>
          <a:xfrm>
            <a:off x="1348740" y="9570721"/>
            <a:ext cx="39318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28" name="Google Shape;628;p62"/>
          <p:cNvSpPr txBox="1"/>
          <p:nvPr/>
        </p:nvSpPr>
        <p:spPr>
          <a:xfrm>
            <a:off x="5911946" y="9580246"/>
            <a:ext cx="6226800" cy="277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
        <p:nvSpPr>
          <p:cNvPr id="629" name="Google Shape;629;p62"/>
          <p:cNvSpPr txBox="1"/>
          <p:nvPr/>
        </p:nvSpPr>
        <p:spPr>
          <a:xfrm>
            <a:off x="13007340" y="9580246"/>
            <a:ext cx="3931800" cy="277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630" name="Google Shape;630;p62"/>
          <p:cNvSpPr txBox="1"/>
          <p:nvPr/>
        </p:nvSpPr>
        <p:spPr>
          <a:xfrm>
            <a:off x="487030" y="1915331"/>
            <a:ext cx="173139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Overview of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6" name="Google Shape;636;p63"/>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63"/>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8" name="Google Shape;638;p63"/>
          <p:cNvSpPr txBox="1"/>
          <p:nvPr/>
        </p:nvSpPr>
        <p:spPr>
          <a:xfrm>
            <a:off x="1348740" y="9570721"/>
            <a:ext cx="39318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39" name="Google Shape;639;p63"/>
          <p:cNvSpPr/>
          <p:nvPr/>
        </p:nvSpPr>
        <p:spPr>
          <a:xfrm>
            <a:off x="16461284" y="9516024"/>
            <a:ext cx="699135" cy="647890"/>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0" name="Google Shape;640;p63"/>
          <p:cNvSpPr txBox="1"/>
          <p:nvPr/>
        </p:nvSpPr>
        <p:spPr>
          <a:xfrm>
            <a:off x="13007340" y="9580246"/>
            <a:ext cx="3931800" cy="277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sp>
        <p:nvSpPr>
          <p:cNvPr id="641" name="Google Shape;641;p63"/>
          <p:cNvSpPr txBox="1"/>
          <p:nvPr/>
        </p:nvSpPr>
        <p:spPr>
          <a:xfrm>
            <a:off x="410855" y="1775156"/>
            <a:ext cx="173139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Example of File Formats</a:t>
            </a:r>
            <a:endParaRPr b="0" i="0" sz="1400" u="none" cap="none" strike="noStrike">
              <a:solidFill>
                <a:srgbClr val="000000"/>
              </a:solidFill>
              <a:latin typeface="Arial"/>
              <a:ea typeface="Arial"/>
              <a:cs typeface="Arial"/>
              <a:sym typeface="Arial"/>
            </a:endParaRPr>
          </a:p>
        </p:txBody>
      </p:sp>
      <p:pic>
        <p:nvPicPr>
          <p:cNvPr id="642" name="Google Shape;642;p63"/>
          <p:cNvPicPr preferRelativeResize="0"/>
          <p:nvPr/>
        </p:nvPicPr>
        <p:blipFill>
          <a:blip r:embed="rId5">
            <a:alphaModFix/>
          </a:blip>
          <a:stretch>
            <a:fillRect/>
          </a:stretch>
        </p:blipFill>
        <p:spPr>
          <a:xfrm>
            <a:off x="5372096" y="3775675"/>
            <a:ext cx="9860174" cy="5804575"/>
          </a:xfrm>
          <a:prstGeom prst="rect">
            <a:avLst/>
          </a:prstGeom>
          <a:noFill/>
          <a:ln>
            <a:noFill/>
          </a:ln>
        </p:spPr>
      </p:pic>
      <p:sp>
        <p:nvSpPr>
          <p:cNvPr id="643" name="Google Shape;643;p63"/>
          <p:cNvSpPr txBox="1"/>
          <p:nvPr/>
        </p:nvSpPr>
        <p:spPr>
          <a:xfrm>
            <a:off x="573825" y="2882100"/>
            <a:ext cx="14097000" cy="1668000"/>
          </a:xfrm>
          <a:prstGeom prst="rect">
            <a:avLst/>
          </a:prstGeom>
          <a:noFill/>
          <a:ln>
            <a:noFill/>
          </a:ln>
        </p:spPr>
        <p:txBody>
          <a:bodyPr anchorCtr="0" anchor="t" bIns="91425" lIns="91425" spcFirstLastPara="1" rIns="91425" wrap="square" tIns="91425">
            <a:spAutoFit/>
          </a:bodyPr>
          <a:lstStyle/>
          <a:p>
            <a:pPr indent="0" lvl="0" marL="0" rtl="0" algn="l">
              <a:lnSpc>
                <a:spcPct val="245454"/>
              </a:lnSpc>
              <a:spcBef>
                <a:spcPts val="1800"/>
              </a:spcBef>
              <a:spcAft>
                <a:spcPts val="0"/>
              </a:spcAft>
              <a:buNone/>
            </a:pPr>
            <a:r>
              <a:rPr b="1" lang="en-US" sz="2500">
                <a:solidFill>
                  <a:srgbClr val="383838"/>
                </a:solidFill>
                <a:highlight>
                  <a:srgbClr val="FFFFFF"/>
                </a:highlight>
                <a:latin typeface="Inter"/>
                <a:ea typeface="Inter"/>
                <a:cs typeface="Inter"/>
                <a:sym typeface="Inter"/>
              </a:rPr>
              <a:t>The below image shows a CSV file which is opened in Notepad.</a:t>
            </a:r>
            <a:endParaRPr b="1" sz="2500">
              <a:solidFill>
                <a:srgbClr val="383838"/>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b="1" sz="25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9" name="Google Shape;649;p64"/>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0" name="Google Shape;650;p64"/>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1" name="Google Shape;651;p64"/>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2" name="Google Shape;652;p64"/>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3" name="Google Shape;653;p64"/>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4" name="Google Shape;654;p64"/>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5" name="Google Shape;655;p64"/>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56" name="Google Shape;656;p64"/>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
        <p:nvSpPr>
          <p:cNvPr id="657" name="Google Shape;657;p64"/>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35</a:t>
            </a:r>
            <a:endParaRPr b="0" i="0" sz="1400" u="none" cap="none" strike="noStrike">
              <a:solidFill>
                <a:srgbClr val="000000"/>
              </a:solidFill>
              <a:latin typeface="Arial"/>
              <a:ea typeface="Arial"/>
              <a:cs typeface="Arial"/>
              <a:sym typeface="Arial"/>
            </a:endParaRPr>
          </a:p>
        </p:txBody>
      </p:sp>
      <p:sp>
        <p:nvSpPr>
          <p:cNvPr id="658" name="Google Shape;658;p64"/>
          <p:cNvSpPr txBox="1"/>
          <p:nvPr/>
        </p:nvSpPr>
        <p:spPr>
          <a:xfrm>
            <a:off x="487030" y="3070300"/>
            <a:ext cx="15284100" cy="636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400"/>
              </a:spcBef>
              <a:spcAft>
                <a:spcPts val="0"/>
              </a:spcAft>
              <a:buClr>
                <a:schemeClr val="dk1"/>
              </a:buClr>
              <a:buSzPts val="1100"/>
              <a:buFont typeface="Arial"/>
              <a:buNone/>
            </a:pPr>
            <a:r>
              <a:rPr b="1" lang="en-US" sz="2900">
                <a:solidFill>
                  <a:schemeClr val="dk1"/>
                </a:solidFill>
              </a:rPr>
              <a:t>JSON (JavaScript Object Notation)</a:t>
            </a:r>
            <a:endParaRPr b="1" sz="2900">
              <a:solidFill>
                <a:schemeClr val="dk1"/>
              </a:solidFill>
            </a:endParaRPr>
          </a:p>
          <a:p>
            <a:pPr indent="-400050" lvl="0" marL="457200" rtl="0" algn="l">
              <a:lnSpc>
                <a:spcPct val="115000"/>
              </a:lnSpc>
              <a:spcBef>
                <a:spcPts val="1200"/>
              </a:spcBef>
              <a:spcAft>
                <a:spcPts val="0"/>
              </a:spcAft>
              <a:buClr>
                <a:schemeClr val="dk1"/>
              </a:buClr>
              <a:buSzPts val="2700"/>
              <a:buChar char="●"/>
            </a:pPr>
            <a:r>
              <a:rPr b="1" lang="en-US" sz="2700">
                <a:solidFill>
                  <a:schemeClr val="dk1"/>
                </a:solidFill>
              </a:rPr>
              <a:t>Description</a:t>
            </a:r>
            <a:r>
              <a:rPr lang="en-US" sz="2700">
                <a:solidFill>
                  <a:schemeClr val="dk1"/>
                </a:solidFill>
              </a:rPr>
              <a:t>: A lightweight, text-based format used for representing structured data as key-value pairs.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b="1" lang="en-US" sz="2700">
                <a:solidFill>
                  <a:schemeClr val="dk1"/>
                </a:solidFill>
              </a:rPr>
              <a:t>Development</a:t>
            </a:r>
            <a:r>
              <a:rPr lang="en-US" sz="2700">
                <a:solidFill>
                  <a:schemeClr val="dk1"/>
                </a:solidFill>
              </a:rPr>
              <a:t>: Originally derived from JavaScript, now widely adopted across different platforms and languages.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b="1" lang="en-US" sz="2700">
                <a:solidFill>
                  <a:schemeClr val="dk1"/>
                </a:solidFill>
              </a:rPr>
              <a:t>Features</a:t>
            </a:r>
            <a:r>
              <a:rPr lang="en-US" sz="2700">
                <a:solidFill>
                  <a:schemeClr val="dk1"/>
                </a:solidFill>
              </a:rPr>
              <a:t>: Human-readable and machine-parsable, supports hierarchical and nested data structures.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b="1" lang="en-US" sz="2700">
                <a:solidFill>
                  <a:schemeClr val="dk1"/>
                </a:solidFill>
              </a:rPr>
              <a:t>Advantages</a:t>
            </a:r>
            <a:r>
              <a:rPr lang="en-US" sz="2700">
                <a:solidFill>
                  <a:schemeClr val="dk1"/>
                </a:solidFill>
              </a:rPr>
              <a:t>: Flexible, easy to work with, especially for APIs and data exchange between web applications.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b="1" lang="en-US" sz="2700">
                <a:solidFill>
                  <a:schemeClr val="dk1"/>
                </a:solidFill>
              </a:rPr>
              <a:t>Common Use</a:t>
            </a:r>
            <a:r>
              <a:rPr lang="en-US" sz="2700">
                <a:solidFill>
                  <a:schemeClr val="dk1"/>
                </a:solidFill>
              </a:rPr>
              <a:t>: Commonly used for transmitting data between a server and a web application, and for storing complex structured data like user profiles, configurations, and API responses.</a:t>
            </a:r>
            <a:endParaRPr sz="2700">
              <a:solidFill>
                <a:schemeClr val="dk1"/>
              </a:solidFill>
            </a:endParaRPr>
          </a:p>
          <a:p>
            <a:pPr indent="0" lvl="0" marL="0" marR="0" rtl="0" algn="l">
              <a:lnSpc>
                <a:spcPct val="108011"/>
              </a:lnSpc>
              <a:spcBef>
                <a:spcPts val="1200"/>
              </a:spcBef>
              <a:spcAft>
                <a:spcPts val="0"/>
              </a:spcAft>
              <a:buClr>
                <a:srgbClr val="000000"/>
              </a:buClr>
              <a:buSzPts val="3395"/>
              <a:buFont typeface="Arial"/>
              <a:buNone/>
            </a:pPr>
            <a:r>
              <a:t/>
            </a:r>
            <a:endParaRPr sz="4995"/>
          </a:p>
        </p:txBody>
      </p:sp>
      <p:sp>
        <p:nvSpPr>
          <p:cNvPr id="659" name="Google Shape;659;p64"/>
          <p:cNvSpPr txBox="1"/>
          <p:nvPr/>
        </p:nvSpPr>
        <p:spPr>
          <a:xfrm>
            <a:off x="487030" y="191533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Overview of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5" name="Google Shape;665;p65"/>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6" name="Google Shape;666;p65"/>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7" name="Google Shape;667;p65"/>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8" name="Google Shape;668;p65"/>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9" name="Google Shape;669;p65"/>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0" name="Google Shape;670;p65"/>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1" name="Google Shape;671;p65"/>
          <p:cNvSpPr txBox="1"/>
          <p:nvPr/>
        </p:nvSpPr>
        <p:spPr>
          <a:xfrm>
            <a:off x="487030" y="2938672"/>
            <a:ext cx="13316669" cy="5904950"/>
          </a:xfrm>
          <a:prstGeom prst="rect">
            <a:avLst/>
          </a:prstGeom>
          <a:noFill/>
          <a:ln>
            <a:noFill/>
          </a:ln>
        </p:spPr>
        <p:txBody>
          <a:bodyPr anchorCtr="0" anchor="t" bIns="0" lIns="0" spcFirstLastPara="1" rIns="0" wrap="square" tIns="0">
            <a:spAutoFit/>
          </a:bodyPr>
          <a:lstStyle/>
          <a:p>
            <a:pPr indent="0" lvl="1" marL="389741" marR="0" rtl="0" algn="l">
              <a:lnSpc>
                <a:spcPct val="107987"/>
              </a:lnSpc>
              <a:spcBef>
                <a:spcPts val="0"/>
              </a:spcBef>
              <a:spcAft>
                <a:spcPts val="0"/>
              </a:spcAft>
              <a:buNone/>
            </a:pPr>
            <a:r>
              <a:rPr b="1" i="0" lang="en-US" sz="3230" u="none" cap="none" strike="noStrike">
                <a:solidFill>
                  <a:srgbClr val="000000"/>
                </a:solidFill>
                <a:latin typeface="Arial"/>
                <a:ea typeface="Arial"/>
                <a:cs typeface="Arial"/>
                <a:sym typeface="Arial"/>
              </a:rPr>
              <a:t>XLSX:</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Microsoft Excel's Open XML format.</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Data is organized into worksheets (rows and columns).</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Supports formulas, charts, and data manipulation.</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Widely used for data analysis and reporting.</a:t>
            </a:r>
            <a:endParaRPr/>
          </a:p>
          <a:p>
            <a:pPr indent="0" lvl="1" marL="389741" marR="0" rtl="0" algn="l">
              <a:lnSpc>
                <a:spcPct val="107987"/>
              </a:lnSpc>
              <a:spcBef>
                <a:spcPts val="0"/>
              </a:spcBef>
              <a:spcAft>
                <a:spcPts val="0"/>
              </a:spcAft>
              <a:buNone/>
            </a:pPr>
            <a:r>
              <a:t/>
            </a:r>
            <a:endParaRPr b="0" i="0" sz="3230" u="none" cap="none" strike="noStrike">
              <a:solidFill>
                <a:srgbClr val="000000"/>
              </a:solidFill>
              <a:latin typeface="Arial"/>
              <a:ea typeface="Arial"/>
              <a:cs typeface="Arial"/>
              <a:sym typeface="Arial"/>
            </a:endParaRPr>
          </a:p>
          <a:p>
            <a:pPr indent="0" lvl="1" marL="389741" marR="0" rtl="0" algn="l">
              <a:lnSpc>
                <a:spcPct val="107987"/>
              </a:lnSpc>
              <a:spcBef>
                <a:spcPts val="0"/>
              </a:spcBef>
              <a:spcAft>
                <a:spcPts val="0"/>
              </a:spcAft>
              <a:buNone/>
            </a:pPr>
            <a:r>
              <a:rPr b="1" i="0" lang="en-US" sz="3230" u="none" cap="none" strike="noStrike">
                <a:solidFill>
                  <a:srgbClr val="000000"/>
                </a:solidFill>
                <a:latin typeface="Arial"/>
                <a:ea typeface="Arial"/>
                <a:cs typeface="Arial"/>
                <a:sym typeface="Arial"/>
              </a:rPr>
              <a:t>XML:</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A markup language designed to encode data.</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Both human- and machine-readable.</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Often used for data exchange between systems and applications.</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Flexible and customizable structure for storing and transmitting data.</a:t>
            </a:r>
            <a:endParaRPr/>
          </a:p>
        </p:txBody>
      </p:sp>
      <p:sp>
        <p:nvSpPr>
          <p:cNvPr id="672" name="Google Shape;672;p65"/>
          <p:cNvSpPr/>
          <p:nvPr/>
        </p:nvSpPr>
        <p:spPr>
          <a:xfrm>
            <a:off x="14183134" y="3328876"/>
            <a:ext cx="3076166" cy="3076166"/>
          </a:xfrm>
          <a:custGeom>
            <a:rect b="b" l="l" r="r" t="t"/>
            <a:pathLst>
              <a:path extrusionOk="0" h="3076166" w="3076166">
                <a:moveTo>
                  <a:pt x="0" y="0"/>
                </a:moveTo>
                <a:lnTo>
                  <a:pt x="3076166" y="0"/>
                </a:lnTo>
                <a:lnTo>
                  <a:pt x="3076166" y="3076165"/>
                </a:lnTo>
                <a:lnTo>
                  <a:pt x="0" y="30761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3" name="Google Shape;673;p65"/>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74" name="Google Shape;674;p65"/>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
        <p:nvSpPr>
          <p:cNvPr id="675" name="Google Shape;675;p65"/>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33</a:t>
            </a:r>
            <a:endParaRPr b="0" i="0" sz="1400" u="none" cap="none" strike="noStrike">
              <a:solidFill>
                <a:srgbClr val="000000"/>
              </a:solidFill>
              <a:latin typeface="Arial"/>
              <a:ea typeface="Arial"/>
              <a:cs typeface="Arial"/>
              <a:sym typeface="Arial"/>
            </a:endParaRPr>
          </a:p>
        </p:txBody>
      </p:sp>
      <p:sp>
        <p:nvSpPr>
          <p:cNvPr id="676" name="Google Shape;676;p65"/>
          <p:cNvSpPr txBox="1"/>
          <p:nvPr/>
        </p:nvSpPr>
        <p:spPr>
          <a:xfrm>
            <a:off x="487030" y="191533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Overview of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t/>
            </a:r>
            <a:endParaRPr sz="1100">
              <a:solidFill>
                <a:schemeClr val="dk1"/>
              </a:solidFill>
            </a:endParaRPr>
          </a:p>
        </p:txBody>
      </p:sp>
      <p:sp>
        <p:nvSpPr>
          <p:cNvPr id="682" name="Google Shape;682;p66"/>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3" name="Google Shape;683;p66"/>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4" name="Google Shape;684;p66"/>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5" name="Google Shape;685;p66"/>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6" name="Google Shape;686;p66"/>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7" name="Google Shape;687;p66"/>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8" name="Google Shape;688;p66"/>
          <p:cNvSpPr txBox="1"/>
          <p:nvPr/>
        </p:nvSpPr>
        <p:spPr>
          <a:xfrm>
            <a:off x="487030" y="2938672"/>
            <a:ext cx="13316669" cy="3220882"/>
          </a:xfrm>
          <a:prstGeom prst="rect">
            <a:avLst/>
          </a:prstGeom>
          <a:noFill/>
          <a:ln>
            <a:noFill/>
          </a:ln>
        </p:spPr>
        <p:txBody>
          <a:bodyPr anchorCtr="0" anchor="t" bIns="0" lIns="0" spcFirstLastPara="1" rIns="0" wrap="square" tIns="0">
            <a:spAutoFit/>
          </a:bodyPr>
          <a:lstStyle/>
          <a:p>
            <a:pPr indent="-389741" lvl="1" marL="779482" marR="0" rtl="0" algn="l">
              <a:lnSpc>
                <a:spcPct val="107987"/>
              </a:lnSpc>
              <a:spcBef>
                <a:spcPts val="0"/>
              </a:spcBef>
              <a:spcAft>
                <a:spcPts val="0"/>
              </a:spcAft>
              <a:buClr>
                <a:srgbClr val="000000"/>
              </a:buClr>
              <a:buSzPts val="3230"/>
              <a:buFont typeface="Arial"/>
              <a:buChar char="•"/>
            </a:pPr>
            <a:r>
              <a:rPr b="1" i="0" lang="en-US" sz="3230" u="none" cap="none" strike="noStrike">
                <a:solidFill>
                  <a:srgbClr val="000000"/>
                </a:solidFill>
                <a:latin typeface="Arial"/>
                <a:ea typeface="Arial"/>
                <a:cs typeface="Arial"/>
                <a:sym typeface="Arial"/>
              </a:rPr>
              <a:t>PDF:</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Developed by Adobe for consistent document presentation.</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Maintains formatting across different devices and platforms.</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Ideal for sharing documents where layout, fonts, and images must remain intact.</a:t>
            </a:r>
            <a:endParaRPr/>
          </a:p>
          <a:p>
            <a:pPr indent="-389741" lvl="1" marL="779482" marR="0" rtl="0" algn="l">
              <a:lnSpc>
                <a:spcPct val="107987"/>
              </a:lnSpc>
              <a:spcBef>
                <a:spcPts val="0"/>
              </a:spcBef>
              <a:spcAft>
                <a:spcPts val="0"/>
              </a:spcAft>
              <a:buClr>
                <a:srgbClr val="000000"/>
              </a:buClr>
              <a:buSzPts val="3230"/>
              <a:buFont typeface="Arial"/>
              <a:buChar char="•"/>
            </a:pPr>
            <a:r>
              <a:rPr b="0" i="0" lang="en-US" sz="3230" u="none" cap="none" strike="noStrike">
                <a:solidFill>
                  <a:srgbClr val="000000"/>
                </a:solidFill>
                <a:latin typeface="Arial"/>
                <a:ea typeface="Arial"/>
                <a:cs typeface="Arial"/>
                <a:sym typeface="Arial"/>
              </a:rPr>
              <a:t>Commonly used for reports, contracts, and presentations.</a:t>
            </a:r>
            <a:endParaRPr/>
          </a:p>
        </p:txBody>
      </p:sp>
      <p:sp>
        <p:nvSpPr>
          <p:cNvPr id="689" name="Google Shape;689;p66"/>
          <p:cNvSpPr/>
          <p:nvPr/>
        </p:nvSpPr>
        <p:spPr>
          <a:xfrm>
            <a:off x="14183134" y="3328876"/>
            <a:ext cx="3076166" cy="3076166"/>
          </a:xfrm>
          <a:custGeom>
            <a:rect b="b" l="l" r="r" t="t"/>
            <a:pathLst>
              <a:path extrusionOk="0" h="3076166" w="3076166">
                <a:moveTo>
                  <a:pt x="0" y="0"/>
                </a:moveTo>
                <a:lnTo>
                  <a:pt x="3076166" y="0"/>
                </a:lnTo>
                <a:lnTo>
                  <a:pt x="3076166" y="3076165"/>
                </a:lnTo>
                <a:lnTo>
                  <a:pt x="0" y="30761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0" name="Google Shape;690;p66"/>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691" name="Google Shape;691;p66"/>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Understanding Different Types of File Formats</a:t>
            </a:r>
            <a:endParaRPr b="0" i="0" sz="1400" u="none" cap="none" strike="noStrike">
              <a:solidFill>
                <a:srgbClr val="000000"/>
              </a:solidFill>
              <a:latin typeface="Arial"/>
              <a:ea typeface="Arial"/>
              <a:cs typeface="Arial"/>
              <a:sym typeface="Arial"/>
            </a:endParaRPr>
          </a:p>
        </p:txBody>
      </p:sp>
      <p:sp>
        <p:nvSpPr>
          <p:cNvPr id="692" name="Google Shape;692;p66"/>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693" name="Google Shape;693;p66"/>
          <p:cNvSpPr txBox="1"/>
          <p:nvPr/>
        </p:nvSpPr>
        <p:spPr>
          <a:xfrm>
            <a:off x="487030" y="1915331"/>
            <a:ext cx="17313940" cy="7798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Overview of File Formats</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814985" y="1912508"/>
            <a:ext cx="15602400" cy="1246800"/>
          </a:xfrm>
          <a:prstGeom prst="rect">
            <a:avLst/>
          </a:prstGeom>
          <a:noFill/>
          <a:ln>
            <a:noFill/>
          </a:ln>
        </p:spPr>
        <p:txBody>
          <a:bodyPr anchorCtr="0" anchor="t" bIns="68550" lIns="137150" spcFirstLastPara="1" rIns="137150" wrap="square" tIns="68550">
            <a:spAutoFit/>
          </a:bodyPr>
          <a:lstStyle/>
          <a:p>
            <a:pPr indent="0" lvl="0" marL="0" marR="0" rtl="0" algn="l">
              <a:lnSpc>
                <a:spcPct val="100000"/>
              </a:lnSpc>
              <a:spcBef>
                <a:spcPts val="0"/>
              </a:spcBef>
              <a:spcAft>
                <a:spcPts val="0"/>
              </a:spcAft>
              <a:buClr>
                <a:schemeClr val="dk1"/>
              </a:buClr>
              <a:buSzPts val="7200"/>
              <a:buFont typeface="Arial"/>
              <a:buNone/>
            </a:pPr>
            <a:r>
              <a:rPr b="0" i="0" lang="en-US" sz="7200" u="none" cap="none" strike="noStrike">
                <a:solidFill>
                  <a:schemeClr val="dk1"/>
                </a:solidFill>
                <a:latin typeface="Arial"/>
                <a:ea typeface="Arial"/>
                <a:cs typeface="Arial"/>
                <a:sym typeface="Arial"/>
              </a:rPr>
              <a:t>What is artificial intelligence (AI) ?</a:t>
            </a:r>
            <a:endParaRPr b="0" i="0" sz="7200" u="none" cap="none" strike="noStrike">
              <a:solidFill>
                <a:schemeClr val="dk1"/>
              </a:solidFill>
              <a:latin typeface="Times New Roman"/>
              <a:ea typeface="Times New Roman"/>
              <a:cs typeface="Times New Roman"/>
              <a:sym typeface="Times New Roman"/>
            </a:endParaRPr>
          </a:p>
        </p:txBody>
      </p:sp>
      <p:sp>
        <p:nvSpPr>
          <p:cNvPr id="209" name="Google Shape;209;p31"/>
          <p:cNvSpPr txBox="1"/>
          <p:nvPr/>
        </p:nvSpPr>
        <p:spPr>
          <a:xfrm>
            <a:off x="987101" y="3609675"/>
            <a:ext cx="16887900" cy="1800900"/>
          </a:xfrm>
          <a:prstGeom prst="rect">
            <a:avLst/>
          </a:prstGeom>
          <a:noFill/>
          <a:ln>
            <a:noFill/>
          </a:ln>
        </p:spPr>
        <p:txBody>
          <a:bodyPr anchorCtr="0" anchor="t" bIns="68550" lIns="137150" spcFirstLastPara="1" rIns="137150" wrap="square" tIns="68550">
            <a:spAutoFit/>
          </a:bodyPr>
          <a:lstStyle/>
          <a:p>
            <a:pPr indent="0" lvl="0" marL="0" marR="0" rtl="0" algn="ctr">
              <a:lnSpc>
                <a:spcPct val="100000"/>
              </a:lnSpc>
              <a:spcBef>
                <a:spcPts val="0"/>
              </a:spcBef>
              <a:spcAft>
                <a:spcPts val="0"/>
              </a:spcAft>
              <a:buClr>
                <a:srgbClr val="002060"/>
              </a:buClr>
              <a:buSzPts val="5400"/>
              <a:buFont typeface="Arial"/>
              <a:buNone/>
            </a:pPr>
            <a:r>
              <a:rPr b="1" i="0" lang="en-US" sz="5400" u="none" cap="none" strike="noStrike">
                <a:solidFill>
                  <a:srgbClr val="002060"/>
                </a:solidFill>
                <a:latin typeface="Arial"/>
                <a:ea typeface="Arial"/>
                <a:cs typeface="Arial"/>
                <a:sym typeface="Arial"/>
              </a:rPr>
              <a:t>Artificial Intelligence is a set of computer science techniques that allows computer software</a:t>
            </a:r>
            <a:r>
              <a:rPr b="1" i="0" lang="en-US" sz="5400" u="none" cap="none" strike="noStrike">
                <a:solidFill>
                  <a:srgbClr val="FF0000"/>
                </a:solidFill>
                <a:latin typeface="Arial"/>
                <a:ea typeface="Arial"/>
                <a:cs typeface="Arial"/>
                <a:sym typeface="Arial"/>
              </a:rPr>
              <a:t> </a:t>
            </a:r>
            <a:endParaRPr b="1" i="0" sz="5400" u="none" cap="none" strike="noStrike">
              <a:solidFill>
                <a:srgbClr val="548135"/>
              </a:solidFill>
              <a:latin typeface="Arial"/>
              <a:ea typeface="Arial"/>
              <a:cs typeface="Arial"/>
              <a:sym typeface="Arial"/>
            </a:endParaRPr>
          </a:p>
        </p:txBody>
      </p:sp>
      <p:sp>
        <p:nvSpPr>
          <p:cNvPr id="210" name="Google Shape;210;p31"/>
          <p:cNvSpPr txBox="1"/>
          <p:nvPr/>
        </p:nvSpPr>
        <p:spPr>
          <a:xfrm>
            <a:off x="2560200" y="6549051"/>
            <a:ext cx="136185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chemeClr val="accent2"/>
              </a:buClr>
              <a:buSzPts val="5400"/>
              <a:buFont typeface="Arial"/>
              <a:buNone/>
            </a:pPr>
            <a:r>
              <a:rPr b="1" i="0" lang="en-US" sz="5400" u="none" cap="none" strike="noStrike">
                <a:solidFill>
                  <a:schemeClr val="accent2"/>
                </a:solidFill>
                <a:latin typeface="Arial"/>
                <a:ea typeface="Arial"/>
                <a:cs typeface="Arial"/>
                <a:sym typeface="Arial"/>
              </a:rPr>
              <a:t>adapt to new inputs </a:t>
            </a:r>
            <a:endParaRPr b="1" i="0" sz="5400" u="none" cap="none" strike="noStrike">
              <a:solidFill>
                <a:srgbClr val="548135"/>
              </a:solidFill>
              <a:latin typeface="Arial"/>
              <a:ea typeface="Arial"/>
              <a:cs typeface="Arial"/>
              <a:sym typeface="Arial"/>
            </a:endParaRPr>
          </a:p>
        </p:txBody>
      </p:sp>
      <p:sp>
        <p:nvSpPr>
          <p:cNvPr id="211" name="Google Shape;211;p31"/>
          <p:cNvSpPr txBox="1"/>
          <p:nvPr/>
        </p:nvSpPr>
        <p:spPr>
          <a:xfrm>
            <a:off x="199" y="7844751"/>
            <a:ext cx="18288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548135"/>
              </a:buClr>
              <a:buSzPts val="4800"/>
              <a:buFont typeface="Arial"/>
              <a:buNone/>
            </a:pPr>
            <a:r>
              <a:rPr b="1" i="0" lang="en-US" sz="4800" u="none" cap="none" strike="noStrike">
                <a:solidFill>
                  <a:srgbClr val="548135"/>
                </a:solidFill>
                <a:latin typeface="Arial"/>
                <a:ea typeface="Arial"/>
                <a:cs typeface="Arial"/>
                <a:sym typeface="Arial"/>
              </a:rPr>
              <a:t>And complete tasks that resemble human intelligence.</a:t>
            </a:r>
            <a:endParaRPr b="1" i="0" sz="4800" u="none" cap="none" strike="noStrike">
              <a:solidFill>
                <a:srgbClr val="548135"/>
              </a:solidFill>
              <a:latin typeface="Arial"/>
              <a:ea typeface="Arial"/>
              <a:cs typeface="Arial"/>
              <a:sym typeface="Arial"/>
            </a:endParaRPr>
          </a:p>
        </p:txBody>
      </p:sp>
      <p:sp>
        <p:nvSpPr>
          <p:cNvPr id="212" name="Google Shape;212;p31"/>
          <p:cNvSpPr txBox="1"/>
          <p:nvPr/>
        </p:nvSpPr>
        <p:spPr>
          <a:xfrm>
            <a:off x="2914800" y="5413352"/>
            <a:ext cx="129093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FF0000"/>
              </a:buClr>
              <a:buSzPts val="5400"/>
              <a:buFont typeface="Arial"/>
              <a:buNone/>
            </a:pPr>
            <a:r>
              <a:rPr b="1" i="0" lang="en-US" sz="5400" u="none" cap="none" strike="noStrike">
                <a:solidFill>
                  <a:srgbClr val="FF0000"/>
                </a:solidFill>
                <a:latin typeface="Arial"/>
                <a:ea typeface="Arial"/>
                <a:cs typeface="Arial"/>
                <a:sym typeface="Arial"/>
              </a:rPr>
              <a:t>to learn from experience, </a:t>
            </a:r>
            <a:endParaRPr b="1" i="0" sz="5400" u="none" cap="none" strike="noStrike">
              <a:solidFill>
                <a:srgbClr val="54813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ppt_w</p:attrName>
                                        </p:attrNameLst>
                                      </p:cBhvr>
                                      <p:tavLst>
                                        <p:tav fmla="" tm="0">
                                          <p:val>
                                            <p:strVal val="0"/>
                                          </p:val>
                                        </p:tav>
                                        <p:tav fmla="" tm="100000">
                                          <p:val>
                                            <p:strVal val="#ppt_w"/>
                                          </p:val>
                                        </p:tav>
                                      </p:tavLst>
                                    </p:anim>
                                    <p:anim calcmode="lin" valueType="num">
                                      <p:cBhvr additive="base">
                                        <p:cTn dur="500"/>
                                        <p:tgtEl>
                                          <p:spTgt spid="2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9" name="Google Shape;699;p67"/>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0" name="Google Shape;700;p67"/>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1" name="Google Shape;701;p67"/>
          <p:cNvSpPr txBox="1"/>
          <p:nvPr/>
        </p:nvSpPr>
        <p:spPr>
          <a:xfrm>
            <a:off x="1348740" y="9570721"/>
            <a:ext cx="39318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702" name="Google Shape;702;p67"/>
          <p:cNvSpPr/>
          <p:nvPr/>
        </p:nvSpPr>
        <p:spPr>
          <a:xfrm>
            <a:off x="16461284" y="9516024"/>
            <a:ext cx="699135" cy="647890"/>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3" name="Google Shape;703;p67"/>
          <p:cNvSpPr txBox="1"/>
          <p:nvPr/>
        </p:nvSpPr>
        <p:spPr>
          <a:xfrm>
            <a:off x="13007340" y="9580246"/>
            <a:ext cx="3931800" cy="277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sp>
        <p:nvSpPr>
          <p:cNvPr id="704" name="Google Shape;704;p67"/>
          <p:cNvSpPr txBox="1"/>
          <p:nvPr/>
        </p:nvSpPr>
        <p:spPr>
          <a:xfrm>
            <a:off x="487030" y="1915331"/>
            <a:ext cx="173139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Example of File Formats</a:t>
            </a:r>
            <a:endParaRPr b="0" i="0" sz="1400" u="none" cap="none" strike="noStrike">
              <a:solidFill>
                <a:srgbClr val="000000"/>
              </a:solidFill>
              <a:latin typeface="Arial"/>
              <a:ea typeface="Arial"/>
              <a:cs typeface="Arial"/>
              <a:sym typeface="Arial"/>
            </a:endParaRPr>
          </a:p>
        </p:txBody>
      </p:sp>
      <p:pic>
        <p:nvPicPr>
          <p:cNvPr id="705" name="Google Shape;705;p67"/>
          <p:cNvPicPr preferRelativeResize="0"/>
          <p:nvPr/>
        </p:nvPicPr>
        <p:blipFill>
          <a:blip r:embed="rId5">
            <a:alphaModFix/>
          </a:blip>
          <a:stretch>
            <a:fillRect/>
          </a:stretch>
        </p:blipFill>
        <p:spPr>
          <a:xfrm>
            <a:off x="1257300" y="2739225"/>
            <a:ext cx="15431873" cy="62353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1" name="Google Shape;711;p6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2" name="Google Shape;712;p68"/>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3" name="Google Shape;713;p6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4" name="Google Shape;714;p68"/>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5" name="Google Shape;715;p68"/>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6" name="Google Shape;716;p68"/>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7" name="Google Shape;717;p68"/>
          <p:cNvSpPr txBox="1"/>
          <p:nvPr/>
        </p:nvSpPr>
        <p:spPr>
          <a:xfrm>
            <a:off x="1348740" y="5091359"/>
            <a:ext cx="8072936" cy="3151247"/>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9600"/>
              <a:buFont typeface="Arial"/>
              <a:buNone/>
            </a:pPr>
            <a:r>
              <a:rPr b="0" i="0" lang="en-US" sz="9600" u="none" cap="none" strike="noStrike">
                <a:solidFill>
                  <a:srgbClr val="000000"/>
                </a:solidFill>
                <a:latin typeface="Arial"/>
                <a:ea typeface="Arial"/>
                <a:cs typeface="Arial"/>
                <a:sym typeface="Arial"/>
              </a:rPr>
              <a:t>Q &amp; A</a:t>
            </a:r>
            <a:endParaRPr b="0" i="0" sz="1400" u="none" cap="none" strike="noStrike">
              <a:solidFill>
                <a:srgbClr val="000000"/>
              </a:solidFill>
              <a:latin typeface="Arial"/>
              <a:ea typeface="Arial"/>
              <a:cs typeface="Arial"/>
              <a:sym typeface="Arial"/>
            </a:endParaRPr>
          </a:p>
        </p:txBody>
      </p:sp>
      <p:sp>
        <p:nvSpPr>
          <p:cNvPr id="718" name="Google Shape;718;p68"/>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719" name="Google Shape;719;p68"/>
          <p:cNvSpPr txBox="1"/>
          <p:nvPr/>
        </p:nvSpPr>
        <p:spPr>
          <a:xfrm>
            <a:off x="5911946" y="9580246"/>
            <a:ext cx="6226714" cy="45624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898989"/>
                </a:solidFill>
                <a:latin typeface="Arial"/>
                <a:ea typeface="Arial"/>
                <a:cs typeface="Arial"/>
                <a:sym typeface="Arial"/>
              </a:rPr>
              <a:t>Q &amp; A</a:t>
            </a:r>
            <a:endParaRPr b="0" i="0" sz="1400" u="none" cap="none" strike="noStrike">
              <a:solidFill>
                <a:srgbClr val="000000"/>
              </a:solidFill>
              <a:latin typeface="Arial"/>
              <a:ea typeface="Arial"/>
              <a:cs typeface="Arial"/>
              <a:sym typeface="Arial"/>
            </a:endParaRPr>
          </a:p>
        </p:txBody>
      </p:sp>
      <p:sp>
        <p:nvSpPr>
          <p:cNvPr id="720" name="Google Shape;720;p68"/>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6" name="Google Shape;726;p69"/>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7" name="Google Shape;727;p69"/>
          <p:cNvSpPr/>
          <p:nvPr/>
        </p:nvSpPr>
        <p:spPr>
          <a:xfrm>
            <a:off x="1257300" y="9508378"/>
            <a:ext cx="4114800" cy="573881"/>
          </a:xfrm>
          <a:custGeom>
            <a:rect b="b" l="l" r="r" t="t"/>
            <a:pathLst>
              <a:path extrusionOk="0" h="765175" w="5486400">
                <a:moveTo>
                  <a:pt x="0" y="0"/>
                </a:moveTo>
                <a:lnTo>
                  <a:pt x="5486400" y="0"/>
                </a:lnTo>
                <a:lnTo>
                  <a:pt x="5486400" y="765175"/>
                </a:lnTo>
                <a:lnTo>
                  <a:pt x="0" y="765175"/>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8" name="Google Shape;728;p69"/>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9" name="Google Shape;729;p69"/>
          <p:cNvSpPr/>
          <p:nvPr/>
        </p:nvSpPr>
        <p:spPr>
          <a:xfrm>
            <a:off x="16461284" y="9516024"/>
            <a:ext cx="699135" cy="647891"/>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0" name="Google Shape;730;p69"/>
          <p:cNvSpPr/>
          <p:nvPr/>
        </p:nvSpPr>
        <p:spPr>
          <a:xfrm>
            <a:off x="16067268" y="495320"/>
            <a:ext cx="1926864" cy="956638"/>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1" name="Google Shape;731;p69"/>
          <p:cNvSpPr/>
          <p:nvPr/>
        </p:nvSpPr>
        <p:spPr>
          <a:xfrm>
            <a:off x="139976" y="0"/>
            <a:ext cx="2234648" cy="2079956"/>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2" name="Google Shape;732;p69"/>
          <p:cNvSpPr txBox="1"/>
          <p:nvPr/>
        </p:nvSpPr>
        <p:spPr>
          <a:xfrm>
            <a:off x="1348740" y="5091359"/>
            <a:ext cx="8072936" cy="3151247"/>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9600"/>
              <a:buFont typeface="Arial"/>
              <a:buNone/>
            </a:pPr>
            <a:r>
              <a:rPr b="0" i="0" lang="en-US" sz="96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733" name="Google Shape;733;p69"/>
          <p:cNvSpPr txBox="1"/>
          <p:nvPr/>
        </p:nvSpPr>
        <p:spPr>
          <a:xfrm>
            <a:off x="1348740" y="9570721"/>
            <a:ext cx="3931920" cy="465773"/>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4/28/2024</a:t>
            </a:r>
            <a:endParaRPr b="0" i="0" sz="1400" u="none" cap="none" strike="noStrike">
              <a:solidFill>
                <a:srgbClr val="000000"/>
              </a:solidFill>
              <a:latin typeface="Arial"/>
              <a:ea typeface="Arial"/>
              <a:cs typeface="Arial"/>
              <a:sym typeface="Arial"/>
            </a:endParaRPr>
          </a:p>
        </p:txBody>
      </p:sp>
      <p:sp>
        <p:nvSpPr>
          <p:cNvPr id="734" name="Google Shape;734;p69"/>
          <p:cNvSpPr txBox="1"/>
          <p:nvPr/>
        </p:nvSpPr>
        <p:spPr>
          <a:xfrm>
            <a:off x="13007340" y="9580246"/>
            <a:ext cx="3931920" cy="332399"/>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38</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218" name="Google Shape;218;p32"/>
          <p:cNvSpPr/>
          <p:nvPr/>
        </p:nvSpPr>
        <p:spPr>
          <a:xfrm>
            <a:off x="7434975" y="143700"/>
            <a:ext cx="10853700" cy="2631600"/>
          </a:xfrm>
          <a:prstGeom prst="rect">
            <a:avLst/>
          </a:prstGeom>
          <a:noFill/>
          <a:ln>
            <a:noFill/>
          </a:ln>
        </p:spPr>
        <p:txBody>
          <a:bodyPr anchorCtr="0" anchor="t" bIns="68550" lIns="137150" spcFirstLastPara="1" rIns="137150" wrap="square" tIns="68550">
            <a:noAutofit/>
          </a:bodyPr>
          <a:lstStyle/>
          <a:p>
            <a:pPr indent="0" lvl="0" marL="0" marR="0" rtl="0" algn="l">
              <a:spcBef>
                <a:spcPts val="0"/>
              </a:spcBef>
              <a:spcAft>
                <a:spcPts val="0"/>
              </a:spcAft>
              <a:buClr>
                <a:srgbClr val="002060"/>
              </a:buClr>
              <a:buSzPts val="5400"/>
              <a:buFont typeface="Arial"/>
              <a:buNone/>
            </a:pPr>
            <a:r>
              <a:rPr b="1" lang="en-US" sz="5400">
                <a:solidFill>
                  <a:srgbClr val="002060"/>
                </a:solidFill>
                <a:latin typeface="Arial"/>
                <a:ea typeface="Arial"/>
                <a:cs typeface="Arial"/>
                <a:sym typeface="Arial"/>
              </a:rPr>
              <a:t>Computing power </a:t>
            </a:r>
            <a:r>
              <a:rPr b="1" lang="en-US" sz="5400">
                <a:solidFill>
                  <a:srgbClr val="BF9000"/>
                </a:solidFill>
                <a:latin typeface="Arial"/>
                <a:ea typeface="Arial"/>
                <a:cs typeface="Arial"/>
                <a:sym typeface="Arial"/>
              </a:rPr>
              <a:t>is AI’s </a:t>
            </a:r>
            <a:r>
              <a:rPr b="1" lang="en-US" sz="5400" u="sng">
                <a:solidFill>
                  <a:srgbClr val="BF9000"/>
                </a:solidFill>
                <a:latin typeface="Arial"/>
                <a:ea typeface="Arial"/>
                <a:cs typeface="Arial"/>
                <a:sym typeface="Arial"/>
              </a:rPr>
              <a:t>engine</a:t>
            </a:r>
            <a:endParaRPr sz="2300">
              <a:solidFill>
                <a:schemeClr val="dk1"/>
              </a:solidFill>
              <a:latin typeface="Calibri"/>
              <a:ea typeface="Calibri"/>
              <a:cs typeface="Calibri"/>
              <a:sym typeface="Calibri"/>
            </a:endParaRPr>
          </a:p>
          <a:p>
            <a:pPr indent="0" lvl="0" marL="0" marR="0" rtl="0" algn="l">
              <a:spcBef>
                <a:spcPts val="0"/>
              </a:spcBef>
              <a:spcAft>
                <a:spcPts val="0"/>
              </a:spcAft>
              <a:buClr>
                <a:srgbClr val="002060"/>
              </a:buClr>
              <a:buSzPts val="5400"/>
              <a:buFont typeface="Arial"/>
              <a:buNone/>
            </a:pPr>
            <a:r>
              <a:rPr b="1" lang="en-US" sz="5400">
                <a:solidFill>
                  <a:srgbClr val="002060"/>
                </a:solidFill>
                <a:latin typeface="Arial"/>
                <a:ea typeface="Arial"/>
                <a:cs typeface="Arial"/>
                <a:sym typeface="Arial"/>
              </a:rPr>
              <a:t> Data </a:t>
            </a:r>
            <a:r>
              <a:rPr b="1" lang="en-US" sz="5400">
                <a:solidFill>
                  <a:srgbClr val="BF9000"/>
                </a:solidFill>
                <a:latin typeface="Arial"/>
                <a:ea typeface="Arial"/>
                <a:cs typeface="Arial"/>
                <a:sym typeface="Arial"/>
              </a:rPr>
              <a:t>is AI’s </a:t>
            </a:r>
            <a:r>
              <a:rPr b="1" lang="en-US" sz="5400" u="sng">
                <a:solidFill>
                  <a:srgbClr val="BF9000"/>
                </a:solidFill>
                <a:latin typeface="Arial"/>
                <a:ea typeface="Arial"/>
                <a:cs typeface="Arial"/>
                <a:sym typeface="Arial"/>
              </a:rPr>
              <a:t>fuel</a:t>
            </a:r>
            <a:endParaRPr sz="2300">
              <a:solidFill>
                <a:schemeClr val="dk1"/>
              </a:solidFill>
              <a:latin typeface="Calibri"/>
              <a:ea typeface="Calibri"/>
              <a:cs typeface="Calibri"/>
              <a:sym typeface="Calibri"/>
            </a:endParaRPr>
          </a:p>
          <a:p>
            <a:pPr indent="0" lvl="0" marL="0" marR="0" rtl="0" algn="l">
              <a:spcBef>
                <a:spcPts val="0"/>
              </a:spcBef>
              <a:spcAft>
                <a:spcPts val="0"/>
              </a:spcAft>
              <a:buClr>
                <a:srgbClr val="002060"/>
              </a:buClr>
              <a:buSzPts val="5400"/>
              <a:buFont typeface="Arial"/>
              <a:buNone/>
            </a:pPr>
            <a:r>
              <a:rPr b="1" lang="en-US" sz="5400">
                <a:solidFill>
                  <a:srgbClr val="002060"/>
                </a:solidFill>
                <a:latin typeface="Arial"/>
                <a:ea typeface="Arial"/>
                <a:cs typeface="Arial"/>
                <a:sym typeface="Arial"/>
              </a:rPr>
              <a:t> Algorithms </a:t>
            </a:r>
            <a:r>
              <a:rPr b="1" lang="en-US" sz="5400">
                <a:solidFill>
                  <a:srgbClr val="BF9000"/>
                </a:solidFill>
                <a:latin typeface="Arial"/>
                <a:ea typeface="Arial"/>
                <a:cs typeface="Arial"/>
                <a:sym typeface="Arial"/>
              </a:rPr>
              <a:t>are</a:t>
            </a:r>
            <a:r>
              <a:rPr b="1" lang="en-US" sz="5400">
                <a:solidFill>
                  <a:srgbClr val="002060"/>
                </a:solidFill>
                <a:latin typeface="Arial"/>
                <a:ea typeface="Arial"/>
                <a:cs typeface="Arial"/>
                <a:sym typeface="Arial"/>
              </a:rPr>
              <a:t> </a:t>
            </a:r>
            <a:r>
              <a:rPr b="1" lang="en-US" sz="5400">
                <a:solidFill>
                  <a:srgbClr val="BF9000"/>
                </a:solidFill>
                <a:latin typeface="Arial"/>
                <a:ea typeface="Arial"/>
                <a:cs typeface="Arial"/>
                <a:sym typeface="Arial"/>
              </a:rPr>
              <a:t>AI’s </a:t>
            </a:r>
            <a:r>
              <a:rPr b="1" lang="en-US" sz="5400" u="sng">
                <a:solidFill>
                  <a:srgbClr val="BF9000"/>
                </a:solidFill>
                <a:latin typeface="Arial"/>
                <a:ea typeface="Arial"/>
                <a:cs typeface="Arial"/>
                <a:sym typeface="Arial"/>
              </a:rPr>
              <a:t>design</a:t>
            </a:r>
            <a:endParaRPr sz="2300">
              <a:solidFill>
                <a:schemeClr val="dk1"/>
              </a:solidFill>
              <a:latin typeface="Calibri"/>
              <a:ea typeface="Calibri"/>
              <a:cs typeface="Calibri"/>
              <a:sym typeface="Calibri"/>
            </a:endParaRPr>
          </a:p>
        </p:txBody>
      </p:sp>
      <p:sp>
        <p:nvSpPr>
          <p:cNvPr id="219" name="Google Shape;219;p32"/>
          <p:cNvSpPr txBox="1"/>
          <p:nvPr/>
        </p:nvSpPr>
        <p:spPr>
          <a:xfrm>
            <a:off x="21675" y="836250"/>
            <a:ext cx="7617300" cy="12468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Clr>
                <a:schemeClr val="dk1"/>
              </a:buClr>
              <a:buSzPts val="7200"/>
              <a:buFont typeface="Arial"/>
              <a:buNone/>
            </a:pPr>
            <a:r>
              <a:rPr lang="en-US" sz="7200">
                <a:solidFill>
                  <a:schemeClr val="dk1"/>
                </a:solidFill>
                <a:latin typeface="Arial"/>
                <a:ea typeface="Arial"/>
                <a:cs typeface="Arial"/>
                <a:sym typeface="Arial"/>
              </a:rPr>
              <a:t> Why talk AI now?</a:t>
            </a:r>
            <a:endParaRPr sz="2300">
              <a:solidFill>
                <a:schemeClr val="dk1"/>
              </a:solidFill>
              <a:latin typeface="Calibri"/>
              <a:ea typeface="Calibri"/>
              <a:cs typeface="Calibri"/>
              <a:sym typeface="Calibri"/>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500"/>
                                        <p:tgtEl>
                                          <p:spTgt spid="2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12" type="sldNum"/>
          </p:nvPr>
        </p:nvSpPr>
        <p:spPr>
          <a:xfrm>
            <a:off x="9829800" y="9534525"/>
            <a:ext cx="3200400" cy="547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26" name="Google Shape;226;p33"/>
          <p:cNvSpPr txBox="1"/>
          <p:nvPr/>
        </p:nvSpPr>
        <p:spPr>
          <a:xfrm>
            <a:off x="962513" y="3759863"/>
            <a:ext cx="16242900" cy="3255600"/>
          </a:xfrm>
          <a:prstGeom prst="rect">
            <a:avLst/>
          </a:prstGeom>
          <a:noFill/>
          <a:ln>
            <a:noFill/>
          </a:ln>
        </p:spPr>
        <p:txBody>
          <a:bodyPr anchorCtr="0" anchor="t" bIns="137150" lIns="137150" spcFirstLastPara="1" rIns="137150" wrap="square" tIns="137150">
            <a:spAutoFit/>
          </a:bodyPr>
          <a:lstStyle/>
          <a:p>
            <a:pPr indent="0" lvl="0" marL="0" marR="0" rtl="0" algn="ctr">
              <a:lnSpc>
                <a:spcPct val="115000"/>
              </a:lnSpc>
              <a:spcBef>
                <a:spcPts val="0"/>
              </a:spcBef>
              <a:spcAft>
                <a:spcPts val="0"/>
              </a:spcAft>
              <a:buNone/>
            </a:pPr>
            <a:r>
              <a:rPr b="1" lang="en-US" sz="9000">
                <a:solidFill>
                  <a:srgbClr val="0055A0"/>
                </a:solidFill>
                <a:latin typeface="Calibri"/>
                <a:ea typeface="Calibri"/>
                <a:cs typeface="Calibri"/>
                <a:sym typeface="Calibri"/>
              </a:rPr>
              <a:t>Applications of AI </a:t>
            </a:r>
            <a:endParaRPr b="1" sz="9000">
              <a:solidFill>
                <a:srgbClr val="0055A0"/>
              </a:solidFill>
              <a:latin typeface="Calibri"/>
              <a:ea typeface="Calibri"/>
              <a:cs typeface="Calibri"/>
              <a:sym typeface="Calibri"/>
            </a:endParaRPr>
          </a:p>
          <a:p>
            <a:pPr indent="0" lvl="0" marL="0" marR="0" rtl="0" algn="ctr">
              <a:lnSpc>
                <a:spcPct val="115000"/>
              </a:lnSpc>
              <a:spcBef>
                <a:spcPts val="0"/>
              </a:spcBef>
              <a:spcAft>
                <a:spcPts val="0"/>
              </a:spcAft>
              <a:buNone/>
            </a:pPr>
            <a:r>
              <a:rPr b="1" lang="en-US" sz="9000">
                <a:solidFill>
                  <a:srgbClr val="0055A0"/>
                </a:solidFill>
                <a:latin typeface="Calibri"/>
                <a:ea typeface="Calibri"/>
                <a:cs typeface="Calibri"/>
                <a:sym typeface="Calibri"/>
              </a:rPr>
              <a:t>in Various Industries </a:t>
            </a:r>
            <a:endParaRPr b="1" sz="9000">
              <a:solidFill>
                <a:srgbClr val="0055A0"/>
              </a:solidFill>
              <a:latin typeface="Calibri"/>
              <a:ea typeface="Calibri"/>
              <a:cs typeface="Calibri"/>
              <a:sym typeface="Calibri"/>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idx="12" type="sldNum"/>
          </p:nvPr>
        </p:nvSpPr>
        <p:spPr>
          <a:xfrm>
            <a:off x="17221200" y="12712700"/>
            <a:ext cx="5486400" cy="730500"/>
          </a:xfrm>
          <a:prstGeom prst="rect">
            <a:avLst/>
          </a:prstGeom>
          <a:noFill/>
          <a:ln>
            <a:noFill/>
          </a:ln>
        </p:spPr>
        <p:txBody>
          <a:bodyPr anchorCtr="0" anchor="ctr" bIns="68550" lIns="137150" spcFirstLastPara="1" rIns="137150" wrap="square" tIns="68550">
            <a:norm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32" name="Google Shape;232;p34"/>
          <p:cNvPicPr preferRelativeResize="0"/>
          <p:nvPr/>
        </p:nvPicPr>
        <p:blipFill rotWithShape="1">
          <a:blip r:embed="rId3">
            <a:alphaModFix/>
          </a:blip>
          <a:srcRect b="5329" l="0" r="0" t="0"/>
          <a:stretch/>
        </p:blipFill>
        <p:spPr>
          <a:xfrm>
            <a:off x="2913713" y="418275"/>
            <a:ext cx="11524202" cy="9450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12" type="sldNum"/>
          </p:nvPr>
        </p:nvSpPr>
        <p:spPr>
          <a:xfrm>
            <a:off x="17221200" y="12712700"/>
            <a:ext cx="5486400" cy="730500"/>
          </a:xfrm>
          <a:prstGeom prst="rect">
            <a:avLst/>
          </a:prstGeom>
          <a:noFill/>
          <a:ln>
            <a:noFill/>
          </a:ln>
        </p:spPr>
        <p:txBody>
          <a:bodyPr anchorCtr="0" anchor="ctr" bIns="68550" lIns="137150" spcFirstLastPara="1" rIns="137150" wrap="square" tIns="68550">
            <a:norm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38" name="Google Shape;238;p35"/>
          <p:cNvPicPr preferRelativeResize="0"/>
          <p:nvPr/>
        </p:nvPicPr>
        <p:blipFill rotWithShape="1">
          <a:blip r:embed="rId3">
            <a:alphaModFix/>
          </a:blip>
          <a:srcRect b="8833" l="0" r="0" t="0"/>
          <a:stretch/>
        </p:blipFill>
        <p:spPr>
          <a:xfrm>
            <a:off x="2838084" y="12"/>
            <a:ext cx="11750203" cy="102870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b="0" l="0" r="0" t="0"/>
          <a:stretch/>
        </p:blipFill>
        <p:spPr>
          <a:xfrm>
            <a:off x="2263887" y="0"/>
            <a:ext cx="12835738" cy="1028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